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11"/>
  </p:notesMasterIdLst>
  <p:sldIdLst>
    <p:sldId id="256" r:id="rId2"/>
    <p:sldId id="272" r:id="rId3"/>
    <p:sldId id="257" r:id="rId4"/>
    <p:sldId id="270" r:id="rId5"/>
    <p:sldId id="259" r:id="rId6"/>
    <p:sldId id="261" r:id="rId7"/>
    <p:sldId id="263" r:id="rId8"/>
    <p:sldId id="260" r:id="rId9"/>
    <p:sldId id="27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A4C4"/>
    <a:srgbClr val="404040"/>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4606" autoAdjust="0"/>
  </p:normalViewPr>
  <p:slideViewPr>
    <p:cSldViewPr snapToGrid="0">
      <p:cViewPr varScale="1">
        <p:scale>
          <a:sx n="96" d="100"/>
          <a:sy n="96" d="100"/>
        </p:scale>
        <p:origin x="109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BC3938-7338-4383-8557-333A40433B41}" type="datetimeFigureOut">
              <a:rPr lang="en-GB" smtClean="0"/>
              <a:t>06/11/2022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81ACEA-6232-433F-864C-E4D14040DCE0}" type="slidenum">
              <a:rPr lang="en-GB" smtClean="0"/>
              <a:t>‹#›</a:t>
            </a:fld>
            <a:endParaRPr lang="en-GB"/>
          </a:p>
        </p:txBody>
      </p:sp>
    </p:spTree>
    <p:extLst>
      <p:ext uri="{BB962C8B-B14F-4D97-AF65-F5344CB8AC3E}">
        <p14:creationId xmlns:p14="http://schemas.microsoft.com/office/powerpoint/2010/main" val="4182625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Continual Learning Techniques for Image Classification</a:t>
            </a:r>
          </a:p>
        </p:txBody>
      </p:sp>
      <p:sp>
        <p:nvSpPr>
          <p:cNvPr id="4" name="Slide Number Placeholder 3"/>
          <p:cNvSpPr>
            <a:spLocks noGrp="1"/>
          </p:cNvSpPr>
          <p:nvPr>
            <p:ph type="sldNum" sz="quarter" idx="5"/>
          </p:nvPr>
        </p:nvSpPr>
        <p:spPr/>
        <p:txBody>
          <a:bodyPr/>
          <a:lstStyle/>
          <a:p>
            <a:fld id="{BA81ACEA-6232-433F-864C-E4D14040DCE0}" type="slidenum">
              <a:rPr lang="en-GB" smtClean="0"/>
              <a:t>1</a:t>
            </a:fld>
            <a:endParaRPr lang="en-GB"/>
          </a:p>
        </p:txBody>
      </p:sp>
    </p:spTree>
    <p:extLst>
      <p:ext uri="{BB962C8B-B14F-4D97-AF65-F5344CB8AC3E}">
        <p14:creationId xmlns:p14="http://schemas.microsoft.com/office/powerpoint/2010/main" val="2297452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standard method to train machine learning models to classify images is to split a dataset into batches and use these batches to repeatedly optimise the parameters of a model via backpropagation. This is known as Offline Training.</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b="1" dirty="0">
                <a:effectLst/>
                <a:latin typeface="Calibri" panose="020F0502020204030204" pitchFamily="34" charset="0"/>
                <a:ea typeface="Calibri" panose="020F0502020204030204" pitchFamily="34" charset="0"/>
                <a:cs typeface="Times New Roman" panose="02020603050405020304" pitchFamily="18" charset="0"/>
              </a:rPr>
              <a:t>[Use Laser]</a:t>
            </a:r>
            <a:r>
              <a:rPr lang="en-GB" sz="1800" dirty="0">
                <a:effectLst/>
                <a:latin typeface="Calibri" panose="020F0502020204030204" pitchFamily="34" charset="0"/>
                <a:ea typeface="Calibri" panose="020F0502020204030204" pitchFamily="34" charset="0"/>
                <a:cs typeface="Times New Roman" panose="02020603050405020304" pitchFamily="18" charset="0"/>
              </a:rPr>
              <a:t> As Figure 1 shows, Offline Training is capable of producing high-quality results. The chart shows the classification accuracy of a ResNet-18 model trained for 100 epochs on the CIFAR-10 dataset where it attains an average classification accuracy of over 77% and performs well on each class individually.</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However, Offline Training is limited by the requirement to have the dataset available in its entirety at training time. If it is infeasible to do so, or the data is real-time then Offline Training is unsuitable due to a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fe</a:t>
            </a:r>
            <a:r>
              <a:rPr lang="en-GB" sz="1800" dirty="0">
                <a:effectLst/>
                <a:latin typeface="Calibri" panose="020F0502020204030204" pitchFamily="34" charset="0"/>
                <a:ea typeface="Calibri" panose="020F0502020204030204" pitchFamily="34" charset="0"/>
                <a:cs typeface="Times New Roman" panose="02020603050405020304" pitchFamily="18" charset="0"/>
              </a:rPr>
              <a:t>-nom-</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en</a:t>
            </a:r>
            <a:r>
              <a:rPr lang="en-GB" sz="1800" dirty="0">
                <a:effectLst/>
                <a:latin typeface="Calibri" panose="020F0502020204030204" pitchFamily="34" charset="0"/>
                <a:ea typeface="Calibri" panose="020F0502020204030204" pitchFamily="34" charset="0"/>
                <a:cs typeface="Times New Roman" panose="02020603050405020304" pitchFamily="18" charset="0"/>
              </a:rPr>
              <a:t>-non known as Catastrophic Forgetting.</a:t>
            </a:r>
          </a:p>
        </p:txBody>
      </p:sp>
      <p:sp>
        <p:nvSpPr>
          <p:cNvPr id="4" name="Slide Number Placeholder 3"/>
          <p:cNvSpPr>
            <a:spLocks noGrp="1"/>
          </p:cNvSpPr>
          <p:nvPr>
            <p:ph type="sldNum" sz="quarter" idx="5"/>
          </p:nvPr>
        </p:nvSpPr>
        <p:spPr/>
        <p:txBody>
          <a:bodyPr/>
          <a:lstStyle/>
          <a:p>
            <a:fld id="{BA81ACEA-6232-433F-864C-E4D14040DCE0}" type="slidenum">
              <a:rPr lang="en-GB" smtClean="0"/>
              <a:t>2</a:t>
            </a:fld>
            <a:endParaRPr lang="en-GB"/>
          </a:p>
        </p:txBody>
      </p:sp>
    </p:spTree>
    <p:extLst>
      <p:ext uri="{BB962C8B-B14F-4D97-AF65-F5344CB8AC3E}">
        <p14:creationId xmlns:p14="http://schemas.microsoft.com/office/powerpoint/2010/main" val="3950668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Catastrophic Forgetting is defined as the complete and sudden loss of previously acquired knowledge in a neural network.</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It is caused by training an already trained model on unseen data. The model overwrites the weights and biases it has learnt previously causing it to forget the knowledge it has gained. The ability of a neural network to learn continuously is often overlooked and, at a high-level, is caused by the lack of context that existing weights represent acquired knowledge.</a:t>
            </a:r>
          </a:p>
        </p:txBody>
      </p:sp>
      <p:sp>
        <p:nvSpPr>
          <p:cNvPr id="4" name="Slide Number Placeholder 3"/>
          <p:cNvSpPr>
            <a:spLocks noGrp="1"/>
          </p:cNvSpPr>
          <p:nvPr>
            <p:ph type="sldNum" sz="quarter" idx="5"/>
          </p:nvPr>
        </p:nvSpPr>
        <p:spPr/>
        <p:txBody>
          <a:bodyPr/>
          <a:lstStyle/>
          <a:p>
            <a:fld id="{BA81ACEA-6232-433F-864C-E4D14040DCE0}" type="slidenum">
              <a:rPr lang="en-GB" smtClean="0"/>
              <a:t>3</a:t>
            </a:fld>
            <a:endParaRPr lang="en-GB"/>
          </a:p>
        </p:txBody>
      </p:sp>
    </p:spTree>
    <p:extLst>
      <p:ext uri="{BB962C8B-B14F-4D97-AF65-F5344CB8AC3E}">
        <p14:creationId xmlns:p14="http://schemas.microsoft.com/office/powerpoint/2010/main" val="2310583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In this example, I have split the CIFAR-10 dataset into 5 disjoint tasks each containing 2 classes without replacement. A ResNet-18 model is then trained sequentially on the tasks for 20 epochs each.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[Use Laser]</a:t>
            </a:r>
            <a:r>
              <a:rPr lang="en-GB" sz="1800" dirty="0">
                <a:effectLst/>
                <a:latin typeface="Calibri" panose="020F0502020204030204" pitchFamily="34" charset="0"/>
                <a:ea typeface="Calibri" panose="020F0502020204030204" pitchFamily="34" charset="0"/>
                <a:cs typeface="Times New Roman" panose="02020603050405020304" pitchFamily="18" charset="0"/>
              </a:rPr>
              <a:t> as you can see in Figure 2, the model forgets about the previous tasks and overwrites the knowledge.</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final graph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[Laser Position] </a:t>
            </a:r>
            <a:r>
              <a:rPr lang="en-GB" sz="1800" dirty="0">
                <a:effectLst/>
                <a:latin typeface="Calibri" panose="020F0502020204030204" pitchFamily="34" charset="0"/>
                <a:ea typeface="Calibri" panose="020F0502020204030204" pitchFamily="34" charset="0"/>
                <a:cs typeface="Times New Roman" panose="02020603050405020304" pitchFamily="18" charset="0"/>
              </a:rPr>
              <a:t>shows the loss peaking as each new task is introduced and decreasing as the model is trained.</a:t>
            </a:r>
          </a:p>
        </p:txBody>
      </p:sp>
      <p:sp>
        <p:nvSpPr>
          <p:cNvPr id="4" name="Slide Number Placeholder 3"/>
          <p:cNvSpPr>
            <a:spLocks noGrp="1"/>
          </p:cNvSpPr>
          <p:nvPr>
            <p:ph type="sldNum" sz="quarter" idx="5"/>
          </p:nvPr>
        </p:nvSpPr>
        <p:spPr/>
        <p:txBody>
          <a:bodyPr/>
          <a:lstStyle/>
          <a:p>
            <a:fld id="{BA81ACEA-6232-433F-864C-E4D14040DCE0}" type="slidenum">
              <a:rPr lang="en-GB" smtClean="0"/>
              <a:t>4</a:t>
            </a:fld>
            <a:endParaRPr lang="en-GB"/>
          </a:p>
        </p:txBody>
      </p:sp>
    </p:spTree>
    <p:extLst>
      <p:ext uri="{BB962C8B-B14F-4D97-AF65-F5344CB8AC3E}">
        <p14:creationId xmlns:p14="http://schemas.microsoft.com/office/powerpoint/2010/main" val="2755393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Continual Learning is the study of techniques to reduce the effect of Catastrophic Forgetting while trying to match the performance of Offline Training. Elastic Weight Consolidation, a technique that penalises changes to weights that are important to previous tasks, was one of the first techniques that gave rise to the field. </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literature since then has mainly focused on alternatives to Offline Training, but there has been a recent interest into how the architecture of a model may contribute to forgetting. The main difference from Offline Training is the relaxation of the requirement for the whole dataset to be present at training time.</a:t>
            </a:r>
          </a:p>
        </p:txBody>
      </p:sp>
      <p:sp>
        <p:nvSpPr>
          <p:cNvPr id="4" name="Slide Number Placeholder 3"/>
          <p:cNvSpPr>
            <a:spLocks noGrp="1"/>
          </p:cNvSpPr>
          <p:nvPr>
            <p:ph type="sldNum" sz="quarter" idx="5"/>
          </p:nvPr>
        </p:nvSpPr>
        <p:spPr/>
        <p:txBody>
          <a:bodyPr/>
          <a:lstStyle/>
          <a:p>
            <a:fld id="{BA81ACEA-6232-433F-864C-E4D14040DCE0}" type="slidenum">
              <a:rPr lang="en-GB" smtClean="0"/>
              <a:t>5</a:t>
            </a:fld>
            <a:endParaRPr lang="en-GB"/>
          </a:p>
        </p:txBody>
      </p:sp>
    </p:spTree>
    <p:extLst>
      <p:ext uri="{BB962C8B-B14F-4D97-AF65-F5344CB8AC3E}">
        <p14:creationId xmlns:p14="http://schemas.microsoft.com/office/powerpoint/2010/main" val="4494867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Initially, the focus of my project will be on implementing and comparing techniques from the literature. This is important because of ongoing issues in the literature which were highlighted by the authors of a technique known as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GDumb</a:t>
            </a:r>
            <a:r>
              <a:rPr lang="en-GB" sz="1800" dirty="0">
                <a:effectLst/>
                <a:latin typeface="Calibri" panose="020F0502020204030204" pitchFamily="34" charset="0"/>
                <a:ea typeface="Calibri" panose="020F0502020204030204" pitchFamily="34" charset="0"/>
                <a:cs typeface="Times New Roman" panose="02020603050405020304" pitchFamily="18" charset="0"/>
              </a:rPr>
              <a:t>. They argued that many techniques are not applicable to the real-world because of restrictive assumptions made by their authors. As such, it is difficult to fairly compare recent state of the art techniques.</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This will start with implementation of the baselines: Offline Training and Finetuning, which is similar to the catastrophic forgetting example shown earlier and represents the lower bound. The goal is to match Offline Trainings results.</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After this, I will implement historical techniques such as Elastic Weight Consolidation as discussed previously. Next, I will implement the current state of the art such as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GDumb</a:t>
            </a:r>
            <a:r>
              <a:rPr lang="en-GB" sz="1800" dirty="0">
                <a:effectLst/>
                <a:latin typeface="Calibri" panose="020F0502020204030204" pitchFamily="34" charset="0"/>
                <a:ea typeface="Calibri" panose="020F0502020204030204" pitchFamily="34" charset="0"/>
                <a:cs typeface="Times New Roman" panose="02020603050405020304" pitchFamily="18" charset="0"/>
              </a:rPr>
              <a:t>, a method that stores a subset of data and trains a classifier at inference time on this subset, Rainbow, another method that samples data that is representative of its own class and discriminative against others, and Mnemonics which also stores samples but optimises the samples themselves during training. Following this, I will implement cutting edge techniques that are presenting new approaches such as Learning to Prompt, a technique that learns small inputs to be prepended to the input prior to classification, and meta-learning techniques that learn how to preserve knowledge during training.</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Finally, to evaluate and compare these methods I will conduct fair experiments and use metrics such as overall accuracy, time taken to train, memory consumption, and continual learning specific metrics such as average forgetting which measures the decrease in performance between tasks where applicable.</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BA81ACEA-6232-433F-864C-E4D14040DCE0}" type="slidenum">
              <a:rPr lang="en-GB" smtClean="0"/>
              <a:t>6</a:t>
            </a:fld>
            <a:endParaRPr lang="en-GB"/>
          </a:p>
        </p:txBody>
      </p:sp>
    </p:spTree>
    <p:extLst>
      <p:ext uri="{BB962C8B-B14F-4D97-AF65-F5344CB8AC3E}">
        <p14:creationId xmlns:p14="http://schemas.microsoft.com/office/powerpoint/2010/main" val="9262033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Following this, I will focus on experimenting with gaps in the literature with the aim to contribute something novel to the field. This will be influenced by the cutting-edge techniques as well as potentially experimenting with the architecture of the model. This will involve explaining and understanding the theoretical underpinning, implementing these ideas, and comparing them to existing techniques using the same metrics previously mentioned.</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Some potential avenues for this part are exploring improvements to sampling techniques, experimenting feature extraction methods, and investigating dynamic network structures. </a:t>
            </a:r>
          </a:p>
        </p:txBody>
      </p:sp>
      <p:sp>
        <p:nvSpPr>
          <p:cNvPr id="4" name="Slide Number Placeholder 3"/>
          <p:cNvSpPr>
            <a:spLocks noGrp="1"/>
          </p:cNvSpPr>
          <p:nvPr>
            <p:ph type="sldNum" sz="quarter" idx="5"/>
          </p:nvPr>
        </p:nvSpPr>
        <p:spPr/>
        <p:txBody>
          <a:bodyPr/>
          <a:lstStyle/>
          <a:p>
            <a:fld id="{BA81ACEA-6232-433F-864C-E4D14040DCE0}" type="slidenum">
              <a:rPr lang="en-GB" smtClean="0"/>
              <a:t>7</a:t>
            </a:fld>
            <a:endParaRPr lang="en-GB"/>
          </a:p>
        </p:txBody>
      </p:sp>
    </p:spTree>
    <p:extLst>
      <p:ext uri="{BB962C8B-B14F-4D97-AF65-F5344CB8AC3E}">
        <p14:creationId xmlns:p14="http://schemas.microsoft.com/office/powerpoint/2010/main" val="24720665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Continual Learning offers real-world benefits. Training, and retraining, models is costly in terms of energy usage, computational resources, and time. If Continual Learning research is able to propose techniques that are capable of preserving knowledge in existing models this has the potential to significantly reduce the cost of updating models.</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Furthermore, there would be major benefits for real-time applications as well. For example, incoming data could be used to update a model on the fly in near real-time to improve the output of a model incrementally. This could give adopters of Continual Learning an edge over competitors while also realising the benefits of cost reductions at the same time.</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It is also important to note that Image Classification is the main domain used for research, but the techniques can also be applied to other domains such as Natural Language Processing.</a:t>
            </a:r>
          </a:p>
        </p:txBody>
      </p:sp>
      <p:sp>
        <p:nvSpPr>
          <p:cNvPr id="4" name="Slide Number Placeholder 3"/>
          <p:cNvSpPr>
            <a:spLocks noGrp="1"/>
          </p:cNvSpPr>
          <p:nvPr>
            <p:ph type="sldNum" sz="quarter" idx="5"/>
          </p:nvPr>
        </p:nvSpPr>
        <p:spPr/>
        <p:txBody>
          <a:bodyPr/>
          <a:lstStyle/>
          <a:p>
            <a:fld id="{BA81ACEA-6232-433F-864C-E4D14040DCE0}" type="slidenum">
              <a:rPr lang="en-GB" smtClean="0"/>
              <a:t>8</a:t>
            </a:fld>
            <a:endParaRPr lang="en-GB"/>
          </a:p>
        </p:txBody>
      </p:sp>
    </p:spTree>
    <p:extLst>
      <p:ext uri="{BB962C8B-B14F-4D97-AF65-F5344CB8AC3E}">
        <p14:creationId xmlns:p14="http://schemas.microsoft.com/office/powerpoint/2010/main" val="251585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Thank you for listening, here are the references for the presentation.</a:t>
            </a:r>
          </a:p>
        </p:txBody>
      </p:sp>
      <p:sp>
        <p:nvSpPr>
          <p:cNvPr id="4" name="Slide Number Placeholder 3"/>
          <p:cNvSpPr>
            <a:spLocks noGrp="1"/>
          </p:cNvSpPr>
          <p:nvPr>
            <p:ph type="sldNum" sz="quarter" idx="5"/>
          </p:nvPr>
        </p:nvSpPr>
        <p:spPr/>
        <p:txBody>
          <a:bodyPr/>
          <a:lstStyle/>
          <a:p>
            <a:fld id="{BA81ACEA-6232-433F-864C-E4D14040DCE0}" type="slidenum">
              <a:rPr lang="en-GB" smtClean="0"/>
              <a:t>9</a:t>
            </a:fld>
            <a:endParaRPr lang="en-GB"/>
          </a:p>
        </p:txBody>
      </p:sp>
    </p:spTree>
    <p:extLst>
      <p:ext uri="{BB962C8B-B14F-4D97-AF65-F5344CB8AC3E}">
        <p14:creationId xmlns:p14="http://schemas.microsoft.com/office/powerpoint/2010/main" val="68415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645010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85954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6550592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479258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82523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2119047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294597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253918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396493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70708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420793-031C-4ADB-A567-DC1F189C180B}" type="datetimeFigureOut">
              <a:rPr lang="en-GB" smtClean="0"/>
              <a:t>06/11/2022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885838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420793-031C-4ADB-A567-DC1F189C180B}" type="datetimeFigureOut">
              <a:rPr lang="en-GB" smtClean="0"/>
              <a:t>06/11/2022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963861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420793-031C-4ADB-A567-DC1F189C180B}" type="datetimeFigureOut">
              <a:rPr lang="en-GB" smtClean="0"/>
              <a:t>06/11/2022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44662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420793-031C-4ADB-A567-DC1F189C180B}" type="datetimeFigureOut">
              <a:rPr lang="en-GB" smtClean="0"/>
              <a:t>06/11/2022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2811012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2420793-031C-4ADB-A567-DC1F189C180B}" type="datetimeFigureOut">
              <a:rPr lang="en-GB" smtClean="0"/>
              <a:t>06/11/2022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109006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420793-031C-4ADB-A567-DC1F189C180B}" type="datetimeFigureOut">
              <a:rPr lang="en-GB" smtClean="0"/>
              <a:t>06/11/2022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888821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2420793-031C-4ADB-A567-DC1F189C180B}" type="datetimeFigureOut">
              <a:rPr lang="en-GB" smtClean="0"/>
              <a:t>06/11/2022</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2A3A534-BE7E-4ECE-9488-0C6AF34BC4B3}" type="slidenum">
              <a:rPr lang="en-GB" smtClean="0"/>
              <a:t>‹#›</a:t>
            </a:fld>
            <a:endParaRPr lang="en-GB"/>
          </a:p>
        </p:txBody>
      </p:sp>
    </p:spTree>
    <p:extLst>
      <p:ext uri="{BB962C8B-B14F-4D97-AF65-F5344CB8AC3E}">
        <p14:creationId xmlns:p14="http://schemas.microsoft.com/office/powerpoint/2010/main" val="4271297405"/>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799A-4AC9-A8C4-4B3E-9B72FEBE25BF}"/>
              </a:ext>
            </a:extLst>
          </p:cNvPr>
          <p:cNvSpPr>
            <a:spLocks noGrp="1"/>
          </p:cNvSpPr>
          <p:nvPr>
            <p:ph type="ctrTitle"/>
          </p:nvPr>
        </p:nvSpPr>
        <p:spPr>
          <a:xfrm>
            <a:off x="1507067" y="1710268"/>
            <a:ext cx="7766936" cy="2340568"/>
          </a:xfrm>
        </p:spPr>
        <p:txBody>
          <a:bodyPr>
            <a:normAutofit/>
          </a:bodyPr>
          <a:lstStyle/>
          <a:p>
            <a:r>
              <a:rPr lang="en-GB" sz="4000" dirty="0"/>
              <a:t>Continual Learning Techniques for Image Classification</a:t>
            </a:r>
          </a:p>
        </p:txBody>
      </p:sp>
      <p:sp>
        <p:nvSpPr>
          <p:cNvPr id="3" name="Subtitle 2">
            <a:extLst>
              <a:ext uri="{FF2B5EF4-FFF2-40B4-BE49-F238E27FC236}">
                <a16:creationId xmlns:a16="http://schemas.microsoft.com/office/drawing/2014/main" id="{B3B60AFE-2F09-D73F-7859-CAB8314DEC24}"/>
              </a:ext>
            </a:extLst>
          </p:cNvPr>
          <p:cNvSpPr>
            <a:spLocks noGrp="1"/>
          </p:cNvSpPr>
          <p:nvPr>
            <p:ph type="subTitle" idx="1"/>
          </p:nvPr>
        </p:nvSpPr>
        <p:spPr/>
        <p:txBody>
          <a:bodyPr>
            <a:normAutofit lnSpcReduction="10000"/>
          </a:bodyPr>
          <a:lstStyle/>
          <a:p>
            <a:r>
              <a:rPr lang="en-GB" dirty="0"/>
              <a:t>Finlay Boyle</a:t>
            </a:r>
          </a:p>
          <a:p>
            <a:r>
              <a:rPr lang="en-GB" dirty="0"/>
              <a:t>Supervised by Dr Donald Sturgeon</a:t>
            </a:r>
          </a:p>
          <a:p>
            <a:r>
              <a:rPr lang="en-GB" dirty="0"/>
              <a:t>Durham University, Department of Computer Science</a:t>
            </a:r>
          </a:p>
        </p:txBody>
      </p:sp>
      <p:pic>
        <p:nvPicPr>
          <p:cNvPr id="27" name="Audio 26">
            <a:hlinkClick r:id="" action="ppaction://media"/>
            <a:extLst>
              <a:ext uri="{FF2B5EF4-FFF2-40B4-BE49-F238E27FC236}">
                <a16:creationId xmlns:a16="http://schemas.microsoft.com/office/drawing/2014/main" id="{93EEC5F1-B9DE-9165-C58F-1923B73DE0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51202251"/>
      </p:ext>
    </p:extLst>
  </p:cSld>
  <p:clrMapOvr>
    <a:masterClrMapping/>
  </p:clrMapOvr>
  <mc:AlternateContent xmlns:mc="http://schemas.openxmlformats.org/markup-compatibility/2006">
    <mc:Choice xmlns:p14="http://schemas.microsoft.com/office/powerpoint/2010/main" Requires="p14">
      <p:transition spd="slow" p14:dur="2000" advTm="3667"/>
    </mc:Choice>
    <mc:Fallback>
      <p:transition spd="slow" advTm="3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18FE7F-C3D6-CF8A-6E12-B4134B8D7193}"/>
              </a:ext>
            </a:extLst>
          </p:cNvPr>
          <p:cNvSpPr>
            <a:spLocks noGrp="1"/>
          </p:cNvSpPr>
          <p:nvPr>
            <p:ph type="title"/>
          </p:nvPr>
        </p:nvSpPr>
        <p:spPr>
          <a:xfrm>
            <a:off x="1333502" y="609600"/>
            <a:ext cx="8596668" cy="1320800"/>
          </a:xfrm>
        </p:spPr>
        <p:txBody>
          <a:bodyPr>
            <a:normAutofit/>
          </a:bodyPr>
          <a:lstStyle/>
          <a:p>
            <a:r>
              <a:rPr lang="en-GB" dirty="0"/>
              <a:t>Training Machine Learning Models</a:t>
            </a: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E8583893-31F2-1A7E-E160-461E1094B459}"/>
              </a:ext>
            </a:extLst>
          </p:cNvPr>
          <p:cNvSpPr>
            <a:spLocks noGrp="1"/>
          </p:cNvSpPr>
          <p:nvPr>
            <p:ph idx="1"/>
          </p:nvPr>
        </p:nvSpPr>
        <p:spPr>
          <a:xfrm>
            <a:off x="1333502" y="1930400"/>
            <a:ext cx="6778653" cy="3880773"/>
          </a:xfrm>
        </p:spPr>
        <p:txBody>
          <a:bodyPr>
            <a:normAutofit/>
          </a:bodyPr>
          <a:lstStyle/>
          <a:p>
            <a:r>
              <a:rPr lang="en-GB" sz="2000" dirty="0"/>
              <a:t>Standard training technique: </a:t>
            </a:r>
            <a:r>
              <a:rPr lang="en-GB" sz="2000" b="1" dirty="0"/>
              <a:t>Offline Training</a:t>
            </a:r>
          </a:p>
          <a:p>
            <a:pPr lvl="1"/>
            <a:r>
              <a:rPr lang="en-GB" sz="1800" dirty="0"/>
              <a:t>Repeated optimisation over batches</a:t>
            </a:r>
          </a:p>
          <a:p>
            <a:pPr lvl="1"/>
            <a:r>
              <a:rPr lang="en-GB" sz="1800" dirty="0"/>
              <a:t>Requires access to entire dataset</a:t>
            </a:r>
          </a:p>
          <a:p>
            <a:pPr lvl="1"/>
            <a:r>
              <a:rPr lang="en-GB" sz="1800" dirty="0"/>
              <a:t>High-quality results</a:t>
            </a:r>
          </a:p>
          <a:p>
            <a:r>
              <a:rPr lang="en-GB" sz="2000" dirty="0"/>
              <a:t>Limitations:</a:t>
            </a:r>
          </a:p>
          <a:p>
            <a:pPr lvl="1"/>
            <a:r>
              <a:rPr lang="en-GB" sz="1800" dirty="0"/>
              <a:t>Restrictive dataset requirement</a:t>
            </a:r>
          </a:p>
          <a:p>
            <a:pPr lvl="1"/>
            <a:r>
              <a:rPr lang="en-GB" sz="1800" dirty="0"/>
              <a:t>Suffers from </a:t>
            </a:r>
            <a:r>
              <a:rPr lang="en-GB" sz="1800" b="1" dirty="0"/>
              <a:t>Catastrophic Forgetting</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060218E0-616E-17F8-47D7-9AD6218C031F}"/>
              </a:ext>
            </a:extLst>
          </p:cNvPr>
          <p:cNvGrpSpPr/>
          <p:nvPr/>
        </p:nvGrpSpPr>
        <p:grpSpPr>
          <a:xfrm>
            <a:off x="7288381" y="1734523"/>
            <a:ext cx="3899402" cy="3118300"/>
            <a:chOff x="7937746" y="1679612"/>
            <a:chExt cx="3899402" cy="3118300"/>
          </a:xfrm>
        </p:grpSpPr>
        <p:pic>
          <p:nvPicPr>
            <p:cNvPr id="5" name="Picture 4">
              <a:extLst>
                <a:ext uri="{FF2B5EF4-FFF2-40B4-BE49-F238E27FC236}">
                  <a16:creationId xmlns:a16="http://schemas.microsoft.com/office/drawing/2014/main" id="{FC4A3F0A-B805-3801-4213-A81367601EA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37746" y="1679612"/>
              <a:ext cx="3899402" cy="2860462"/>
            </a:xfrm>
            <a:prstGeom prst="rect">
              <a:avLst/>
            </a:prstGeom>
          </p:spPr>
        </p:pic>
        <p:sp>
          <p:nvSpPr>
            <p:cNvPr id="6" name="TextBox 5">
              <a:extLst>
                <a:ext uri="{FF2B5EF4-FFF2-40B4-BE49-F238E27FC236}">
                  <a16:creationId xmlns:a16="http://schemas.microsoft.com/office/drawing/2014/main" id="{28BAC0B7-8D26-F58F-FC00-B13806468EB4}"/>
                </a:ext>
              </a:extLst>
            </p:cNvPr>
            <p:cNvSpPr txBox="1"/>
            <p:nvPr/>
          </p:nvSpPr>
          <p:spPr>
            <a:xfrm>
              <a:off x="7937746" y="4536302"/>
              <a:ext cx="3899402" cy="261610"/>
            </a:xfrm>
            <a:prstGeom prst="rect">
              <a:avLst/>
            </a:prstGeom>
            <a:noFill/>
          </p:spPr>
          <p:txBody>
            <a:bodyPr wrap="square" rtlCol="0">
              <a:spAutoFit/>
            </a:bodyPr>
            <a:lstStyle/>
            <a:p>
              <a:pPr algn="ctr"/>
              <a:r>
                <a:rPr lang="en-GB" sz="1100" dirty="0">
                  <a:solidFill>
                    <a:srgbClr val="404040"/>
                  </a:solidFill>
                </a:rPr>
                <a:t>Figure 1: Offline Training on CIFAR-10 for 100 epochs </a:t>
              </a:r>
            </a:p>
          </p:txBody>
        </p:sp>
      </p:grpSp>
      <p:pic>
        <p:nvPicPr>
          <p:cNvPr id="51" name="Audio 50">
            <a:hlinkClick r:id="" action="ppaction://media"/>
            <a:extLst>
              <a:ext uri="{FF2B5EF4-FFF2-40B4-BE49-F238E27FC236}">
                <a16:creationId xmlns:a16="http://schemas.microsoft.com/office/drawing/2014/main" id="{F63CDAD2-1FE9-2B6A-D44D-4C41C4EC9A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849331419"/>
      </p:ext>
    </p:extLst>
  </p:cSld>
  <p:clrMapOvr>
    <a:masterClrMapping/>
  </p:clrMapOvr>
  <mc:AlternateContent xmlns:mc="http://schemas.openxmlformats.org/markup-compatibility/2006">
    <mc:Choice xmlns:p14="http://schemas.microsoft.com/office/powerpoint/2010/main" Requires="p14">
      <p:transition spd="slow" p14:dur="2000" advTm="43204"/>
    </mc:Choice>
    <mc:Fallback>
      <p:transition spd="slow" advTm="43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1"/>
                </p:tgtEl>
              </p:cMediaNode>
            </p:audio>
          </p:childTnLst>
        </p:cTn>
      </p:par>
    </p:tnLst>
  </p:timing>
  <p:extLst>
    <p:ext uri="{3A86A75C-4F4B-4683-9AE1-C65F6400EC91}">
      <p14:laserTraceLst xmlns:p14="http://schemas.microsoft.com/office/powerpoint/2010/main">
        <p14:tracePtLst>
          <p14:tracePt t="17987" x="4676775" y="6831013"/>
          <p14:tracePt t="17988" x="4691063" y="6831013"/>
          <p14:tracePt t="17989" x="4703763" y="6831013"/>
          <p14:tracePt t="17990" x="4718050" y="6816725"/>
          <p14:tracePt t="17991" x="4745038" y="6802438"/>
          <p14:tracePt t="17992" x="4759325" y="6802438"/>
          <p14:tracePt t="17993" x="4786313" y="6789738"/>
          <p14:tracePt t="17994" x="4800600" y="6789738"/>
          <p14:tracePt t="17995" x="4813300" y="6775450"/>
          <p14:tracePt t="17996" x="4827588" y="6775450"/>
          <p14:tracePt t="17997" x="4841875" y="6762750"/>
          <p14:tracePt t="17998" x="4868863" y="6762750"/>
          <p14:tracePt t="18000" x="4881563" y="6748463"/>
          <p14:tracePt t="18000" x="4895850" y="6748463"/>
          <p14:tracePt t="18001" x="4910138" y="6748463"/>
          <p14:tracePt t="18002" x="4922838" y="6734175"/>
          <p14:tracePt t="18003" x="4937125" y="6734175"/>
          <p14:tracePt t="18004" x="4951413" y="6721475"/>
          <p14:tracePt t="18005" x="4978400" y="6721475"/>
          <p14:tracePt t="18006" x="4978400" y="6707188"/>
          <p14:tracePt t="18007" x="5005388" y="6707188"/>
          <p14:tracePt t="18008" x="5019675" y="6692900"/>
          <p14:tracePt t="18009" x="5032375" y="6692900"/>
          <p14:tracePt t="18010" x="5046663" y="6680200"/>
          <p14:tracePt t="18011" x="5060950" y="6680200"/>
          <p14:tracePt t="18012" x="5073650" y="6680200"/>
          <p14:tracePt t="18013" x="5087938" y="6665913"/>
          <p14:tracePt t="18014" x="5114925" y="6651625"/>
          <p14:tracePt t="18016" x="5129213" y="6651625"/>
          <p14:tracePt t="18017" x="5143500" y="6638925"/>
          <p14:tracePt t="18018" x="5156200" y="6638925"/>
          <p14:tracePt t="18019" x="5170488" y="6624638"/>
          <p14:tracePt t="18020" x="5197475" y="6624638"/>
          <p14:tracePt t="18021" x="5211763" y="6624638"/>
          <p14:tracePt t="18022" x="5224463" y="6610350"/>
          <p14:tracePt t="18023" x="5238750" y="6610350"/>
          <p14:tracePt t="18024" x="5253038" y="6597650"/>
          <p14:tracePt t="18025" x="5265738" y="6597650"/>
          <p14:tracePt t="18026" x="5280025" y="6583363"/>
          <p14:tracePt t="18027" x="5294313" y="6583363"/>
          <p14:tracePt t="18028" x="5307013" y="6570663"/>
          <p14:tracePt t="18029" x="5321300" y="6570663"/>
          <p14:tracePt t="18030" x="5335588" y="6556375"/>
          <p14:tracePt t="18031" x="5348288" y="6556375"/>
          <p14:tracePt t="18032" x="5362575" y="6542088"/>
          <p14:tracePt t="18033" x="5375275" y="6542088"/>
          <p14:tracePt t="18034" x="5389563" y="6529388"/>
          <p14:tracePt t="18035" x="5403850" y="6529388"/>
          <p14:tracePt t="18036" x="5416550" y="6515100"/>
          <p14:tracePt t="18037" x="5445125" y="6515100"/>
          <p14:tracePt t="18038" x="5457825" y="6500813"/>
          <p14:tracePt t="18039" x="5472113" y="6500813"/>
          <p14:tracePt t="18040" x="5486400" y="6500813"/>
          <p14:tracePt t="18041" x="5499100" y="6488113"/>
          <p14:tracePt t="18042" x="5513388" y="6473825"/>
          <p14:tracePt t="18043" x="5526088" y="6473825"/>
          <p14:tracePt t="18044" x="5554663" y="6459538"/>
          <p14:tracePt t="18045" x="5567363" y="6459538"/>
          <p14:tracePt t="18046" x="5581650" y="6446838"/>
          <p14:tracePt t="18047" x="5595938" y="6446838"/>
          <p14:tracePt t="18048" x="5608638" y="6446838"/>
          <p14:tracePt t="18049" x="5637213" y="6432550"/>
          <p14:tracePt t="18050" x="5664200" y="6419850"/>
          <p14:tracePt t="18051" x="5678488" y="6419850"/>
          <p14:tracePt t="18052" x="5691188" y="6405563"/>
          <p14:tracePt t="18053" x="5705475" y="6405563"/>
          <p14:tracePt t="18054" x="5732463" y="6391275"/>
          <p14:tracePt t="18055" x="5746750" y="6378575"/>
          <p14:tracePt t="18056" x="5759450" y="6378575"/>
          <p14:tracePt t="18057" x="5773738" y="6378575"/>
          <p14:tracePt t="18058" x="5788025" y="6364288"/>
          <p14:tracePt t="18059" x="5815013" y="6364288"/>
          <p14:tracePt t="18060" x="5829300" y="6350000"/>
          <p14:tracePt t="18061" x="5842000" y="6350000"/>
          <p14:tracePt t="18062" x="5868988" y="6337300"/>
          <p14:tracePt t="18063" x="5883275" y="6337300"/>
          <p14:tracePt t="18064" x="5897563" y="6323013"/>
          <p14:tracePt t="18065" x="5910263" y="6323013"/>
          <p14:tracePt t="18066" x="5938838" y="6308725"/>
          <p14:tracePt t="18067" x="5951538" y="6308725"/>
          <p14:tracePt t="18068" x="5965825" y="6308725"/>
          <p14:tracePt t="18069" x="5992813" y="6296025"/>
          <p14:tracePt t="18070" x="6007100" y="6296025"/>
          <p14:tracePt t="18071" x="6019800" y="6281738"/>
          <p14:tracePt t="18072" x="6048375" y="6281738"/>
          <p14:tracePt t="18073" x="6061075" y="6267450"/>
          <p14:tracePt t="18074" x="6075363" y="6267450"/>
          <p14:tracePt t="18075" x="6102350" y="6254750"/>
          <p14:tracePt t="18076" x="6116638" y="6254750"/>
          <p14:tracePt t="18078" x="6130925" y="6254750"/>
          <p14:tracePt t="18078" x="6143625" y="6240463"/>
          <p14:tracePt t="18079" x="6172200" y="6240463"/>
          <p14:tracePt t="18080" x="6184900" y="6227763"/>
          <p14:tracePt t="18081" x="6199188" y="6227763"/>
          <p14:tracePt t="18082" x="6226175" y="6227763"/>
          <p14:tracePt t="18083" x="6240463" y="6227763"/>
          <p14:tracePt t="18084" x="6240463" y="6213475"/>
          <p14:tracePt t="18085" x="6267450" y="6213475"/>
          <p14:tracePt t="18086" x="6281738" y="6213475"/>
          <p14:tracePt t="18087" x="6294438" y="6199188"/>
          <p14:tracePt t="18088" x="6308725" y="6199188"/>
          <p14:tracePt t="18089" x="6335713" y="6199188"/>
          <p14:tracePt t="18090" x="6350000" y="6199188"/>
          <p14:tracePt t="18091" x="6362700" y="6186488"/>
          <p14:tracePt t="18092" x="6376988" y="6186488"/>
          <p14:tracePt t="18093" x="6403975" y="6186488"/>
          <p14:tracePt t="18094" x="6418263" y="6186488"/>
          <p14:tracePt t="18095" x="6432550" y="6186488"/>
          <p14:tracePt t="18096" x="6445250" y="6172200"/>
          <p14:tracePt t="18097" x="6459538" y="6172200"/>
          <p14:tracePt t="18098" x="6473825" y="6172200"/>
          <p14:tracePt t="18099" x="6486525" y="6172200"/>
          <p14:tracePt t="18100" x="6500813" y="6172200"/>
          <p14:tracePt t="18101" x="6513513" y="6172200"/>
          <p14:tracePt t="18102" x="6542088" y="6157913"/>
          <p14:tracePt t="18103" x="6554788" y="6157913"/>
          <p14:tracePt t="18105" x="6583363" y="6157913"/>
          <p14:tracePt t="18106" x="6596063" y="6157913"/>
          <p14:tracePt t="18107" x="6610350" y="6157913"/>
          <p14:tracePt t="18108" x="6624638" y="6145213"/>
          <p14:tracePt t="18109" x="6637338" y="6145213"/>
          <p14:tracePt t="18111" x="6665913" y="6145213"/>
          <p14:tracePt t="18112" x="6678613" y="6145213"/>
          <p14:tracePt t="18112" x="6692900" y="6145213"/>
          <p14:tracePt t="18113" x="6705600" y="6145213"/>
          <p14:tracePt t="18114" x="6719888" y="6145213"/>
          <p14:tracePt t="18115" x="6734175" y="6130925"/>
          <p14:tracePt t="18116" x="6746875" y="6130925"/>
          <p14:tracePt t="18117" x="6761163" y="6130925"/>
          <p14:tracePt t="18119" x="6775450" y="6130925"/>
          <p14:tracePt t="18120" x="6788150" y="6130925"/>
          <p14:tracePt t="18121" x="6802438" y="6130925"/>
          <p14:tracePt t="18122" x="6816725" y="6130925"/>
          <p14:tracePt t="18123" x="6829425" y="6130925"/>
          <p14:tracePt t="18124" x="6843713" y="6116638"/>
          <p14:tracePt t="18125" x="6856413" y="6116638"/>
          <p14:tracePt t="18126" x="6870700" y="6116638"/>
          <p14:tracePt t="18127" x="6897688" y="6116638"/>
          <p14:tracePt t="18128" x="6926263" y="6116638"/>
          <p14:tracePt t="18129" x="6938963" y="6116638"/>
          <p14:tracePt t="18130" x="6953250" y="6116638"/>
          <p14:tracePt t="18131" x="6967538" y="6103938"/>
          <p14:tracePt t="18132" x="6980238" y="6103938"/>
          <p14:tracePt t="18133" x="6994525" y="6103938"/>
          <p14:tracePt t="18134" x="7007225" y="6103938"/>
          <p14:tracePt t="18135" x="7021513" y="6103938"/>
          <p14:tracePt t="18136" x="7035800" y="6103938"/>
          <p14:tracePt t="18137" x="7048500" y="6103938"/>
          <p14:tracePt t="18138" x="7062788" y="6089650"/>
          <p14:tracePt t="18139" x="7077075" y="6089650"/>
          <p14:tracePt t="18140" x="7089775" y="6089650"/>
          <p14:tracePt t="18141" x="7118350" y="6089650"/>
          <p14:tracePt t="18142" x="7131050" y="6089650"/>
          <p14:tracePt t="18143" x="7145338" y="6089650"/>
          <p14:tracePt t="18144" x="7159625" y="6089650"/>
          <p14:tracePt t="18145" x="7172325" y="6076950"/>
          <p14:tracePt t="18146" x="7186613" y="6076950"/>
          <p14:tracePt t="18147" x="7199313" y="6076950"/>
          <p14:tracePt t="18148" x="7213600" y="6076950"/>
          <p14:tracePt t="18149" x="7227888" y="6076950"/>
          <p14:tracePt t="18150" x="7269163" y="6076950"/>
          <p14:tracePt t="18152" x="7296150" y="6062663"/>
          <p14:tracePt t="18153" x="7310438" y="6062663"/>
          <p14:tracePt t="18154" x="7323138" y="6062663"/>
          <p14:tracePt t="18155" x="7337425" y="6062663"/>
          <p14:tracePt t="18156" x="7364413" y="6062663"/>
          <p14:tracePt t="18157" x="7378700" y="6062663"/>
          <p14:tracePt t="18158" x="7405688" y="6048375"/>
          <p14:tracePt t="18159" x="7419975" y="6048375"/>
          <p14:tracePt t="18160" x="7432675" y="6048375"/>
          <p14:tracePt t="18161" x="7446963" y="6048375"/>
          <p14:tracePt t="18162" x="7461250" y="6048375"/>
          <p14:tracePt t="18163" x="7488238" y="6048375"/>
          <p14:tracePt t="18164" x="7500938" y="6048375"/>
          <p14:tracePt t="18165" x="7515225" y="6035675"/>
          <p14:tracePt t="18166" x="7529513" y="6035675"/>
          <p14:tracePt t="18167" x="7556500" y="6035675"/>
          <p14:tracePt t="18168" x="7570788" y="6035675"/>
          <p14:tracePt t="18169" x="7583488" y="6035675"/>
          <p14:tracePt t="18170" x="7597775" y="6035675"/>
          <p14:tracePt t="18171" x="7612063" y="6035675"/>
          <p14:tracePt t="18172" x="7624763" y="6035675"/>
          <p14:tracePt t="18173" x="7639050" y="6035675"/>
          <p14:tracePt t="18174" x="7653338" y="6021388"/>
          <p14:tracePt t="18175" x="7666038" y="6021388"/>
          <p14:tracePt t="18176" x="7680325" y="6021388"/>
          <p14:tracePt t="18177" x="7693025" y="6021388"/>
          <p14:tracePt t="18178" x="7707313" y="6021388"/>
          <p14:tracePt t="18179" x="7721600" y="6021388"/>
          <p14:tracePt t="18180" x="7734300" y="6021388"/>
          <p14:tracePt t="18181" x="7748588" y="6021388"/>
          <p14:tracePt t="18182" x="7762875" y="6007100"/>
          <p14:tracePt t="18183" x="7775575" y="6007100"/>
          <p14:tracePt t="18184" x="7789863" y="6007100"/>
          <p14:tracePt t="18185" x="7804150" y="6007100"/>
          <p14:tracePt t="18186" x="7816850" y="6007100"/>
          <p14:tracePt t="18187" x="7831138" y="6007100"/>
          <p14:tracePt t="18188" x="7843838" y="6007100"/>
          <p14:tracePt t="18190" x="7858125" y="6007100"/>
          <p14:tracePt t="18191" x="7872413" y="5994400"/>
          <p14:tracePt t="18192" x="7885113" y="5994400"/>
          <p14:tracePt t="18193" x="7899400" y="5994400"/>
          <p14:tracePt t="18194" x="7913688" y="5994400"/>
          <p14:tracePt t="18196" x="7926388" y="5994400"/>
          <p14:tracePt t="18197" x="7940675" y="5994400"/>
          <p14:tracePt t="18198" x="7954963" y="5980113"/>
          <p14:tracePt t="18199" x="7967663" y="5980113"/>
          <p14:tracePt t="18201" x="7981950" y="5980113"/>
          <p14:tracePt t="18202" x="7994650" y="5980113"/>
          <p14:tracePt t="18204" x="8008938" y="5980113"/>
          <p14:tracePt t="18205" x="8008938" y="5965825"/>
          <p14:tracePt t="18206" x="8023225" y="5965825"/>
          <p14:tracePt t="18207" x="8035925" y="5965825"/>
          <p14:tracePt t="18208" x="8050213" y="5965825"/>
          <p14:tracePt t="18210" x="8064500" y="5965825"/>
          <p14:tracePt t="18211" x="8077200" y="5965825"/>
          <p14:tracePt t="18212" x="8091488" y="5953125"/>
          <p14:tracePt t="18213" x="8105775" y="5953125"/>
          <p14:tracePt t="18214" x="8118475" y="5953125"/>
          <p14:tracePt t="18215" x="8132763" y="5953125"/>
          <p14:tracePt t="18216" x="8132763" y="5938838"/>
          <p14:tracePt t="18217" x="8147050" y="5938838"/>
          <p14:tracePt t="18218" x="8159750" y="5938838"/>
          <p14:tracePt t="18220" x="8174038" y="5938838"/>
          <p14:tracePt t="18221" x="8186738" y="5938838"/>
          <p14:tracePt t="18222" x="8201025" y="5938838"/>
          <p14:tracePt t="18223" x="8215313" y="5924550"/>
          <p14:tracePt t="18225" x="8228013" y="5924550"/>
          <p14:tracePt t="18226" x="8242300" y="5924550"/>
          <p14:tracePt t="18227" x="8256588" y="5924550"/>
          <p14:tracePt t="18229" x="8269288" y="5924550"/>
          <p14:tracePt t="18230" x="8269288" y="5911850"/>
          <p14:tracePt t="18231" x="8283575" y="5911850"/>
          <p14:tracePt t="18232" x="8297863" y="5911850"/>
          <p14:tracePt t="18233" x="8310563" y="5911850"/>
          <p14:tracePt t="18234" x="8324850" y="5911850"/>
          <p14:tracePt t="18236" x="8337550" y="5911850"/>
          <p14:tracePt t="18237" x="8351838" y="5897563"/>
          <p14:tracePt t="18239" x="8366125" y="5897563"/>
          <p14:tracePt t="18240" x="8378825" y="5897563"/>
          <p14:tracePt t="18241" x="8393113" y="5897563"/>
          <p14:tracePt t="18242" x="8407400" y="5897563"/>
          <p14:tracePt t="18243" x="8420100" y="5884863"/>
          <p14:tracePt t="18244" x="8434388" y="5884863"/>
          <p14:tracePt t="18246" x="8448675" y="5884863"/>
          <p14:tracePt t="18247" x="8461375" y="5884863"/>
          <p14:tracePt t="18248" x="8475663" y="5870575"/>
          <p14:tracePt t="18249" x="8488363" y="5870575"/>
          <p14:tracePt t="18250" x="8502650" y="5870575"/>
          <p14:tracePt t="18251" x="8516938" y="5870575"/>
          <p14:tracePt t="18253" x="8529638" y="5870575"/>
          <p14:tracePt t="18254" x="8543925" y="5856288"/>
          <p14:tracePt t="18255" x="8558213" y="5856288"/>
          <p14:tracePt t="18256" x="8570913" y="5856288"/>
          <p14:tracePt t="18257" x="8585200" y="5856288"/>
          <p14:tracePt t="18258" x="8599488" y="5856288"/>
          <p14:tracePt t="18259" x="8612188" y="5856288"/>
          <p14:tracePt t="18260" x="8626475" y="5856288"/>
          <p14:tracePt t="18261" x="8640763" y="5843588"/>
          <p14:tracePt t="18263" x="8653463" y="5843588"/>
          <p14:tracePt t="18264" x="8667750" y="5843588"/>
          <p14:tracePt t="18265" x="8680450" y="5843588"/>
          <p14:tracePt t="18266" x="8694738" y="5843588"/>
          <p14:tracePt t="18267" x="8709025" y="5843588"/>
          <p14:tracePt t="18268" x="8721725" y="5829300"/>
          <p14:tracePt t="18269" x="8736013" y="5829300"/>
          <p14:tracePt t="18270" x="8750300" y="5829300"/>
          <p14:tracePt t="18271" x="8763000" y="5829300"/>
          <p14:tracePt t="18272" x="8777288" y="5829300"/>
          <p14:tracePt t="18273" x="8791575" y="5829300"/>
          <p14:tracePt t="18274" x="8804275" y="5815013"/>
          <p14:tracePt t="18275" x="8818563" y="5815013"/>
          <p14:tracePt t="18276" x="8831263" y="5815013"/>
          <p14:tracePt t="18277" x="8845550" y="5815013"/>
          <p14:tracePt t="18278" x="8859838" y="5815013"/>
          <p14:tracePt t="18279" x="8872538" y="5815013"/>
          <p14:tracePt t="18281" x="8886825" y="5815013"/>
          <p14:tracePt t="18282" x="8901113" y="5802313"/>
          <p14:tracePt t="18283" x="8913813" y="5802313"/>
          <p14:tracePt t="18284" x="8928100" y="5802313"/>
          <p14:tracePt t="18285" x="8942388" y="5802313"/>
          <p14:tracePt t="18287" x="8955088" y="5802313"/>
          <p14:tracePt t="18288" x="8969375" y="5802313"/>
          <p14:tracePt t="18289" x="8982075" y="5802313"/>
          <p14:tracePt t="18290" x="8996363" y="5802313"/>
          <p14:tracePt t="18292" x="9010650" y="5802313"/>
          <p14:tracePt t="18293" x="9023350" y="5788025"/>
          <p14:tracePt t="18294" x="9037638" y="5788025"/>
          <p14:tracePt t="18295" x="9051925" y="5788025"/>
          <p14:tracePt t="18297" x="9064625" y="5788025"/>
          <p14:tracePt t="18298" x="9078913" y="5788025"/>
          <p14:tracePt t="18300" x="9093200" y="5788025"/>
          <p14:tracePt t="18301" x="9105900" y="5788025"/>
          <p14:tracePt t="18303" x="9120188" y="5788025"/>
          <p14:tracePt t="18304" x="9134475" y="5788025"/>
          <p14:tracePt t="18305" x="9134475" y="5773738"/>
          <p14:tracePt t="18306" x="9147175" y="5773738"/>
          <p14:tracePt t="18308" x="9161463" y="5773738"/>
          <p14:tracePt t="18310" x="9174163" y="5773738"/>
          <p14:tracePt t="18312" x="9188450" y="5773738"/>
          <p14:tracePt t="18314" x="9202738" y="5773738"/>
          <p14:tracePt t="18315" x="9202738" y="5761038"/>
          <p14:tracePt t="18316" x="9215438" y="5761038"/>
          <p14:tracePt t="18319" x="9229725" y="5761038"/>
          <p14:tracePt t="18321" x="9244013" y="5761038"/>
          <p14:tracePt t="18323" x="9256713" y="5761038"/>
          <p14:tracePt t="18325" x="9256713" y="5746750"/>
          <p14:tracePt t="18327" x="9271000" y="5746750"/>
          <p14:tracePt t="18329" x="9285288" y="5746750"/>
          <p14:tracePt t="18331" x="9297988" y="5746750"/>
          <p14:tracePt t="18334" x="9312275" y="5746750"/>
          <p14:tracePt t="18337" x="9324975" y="5746750"/>
          <p14:tracePt t="18338" x="9324975" y="5734050"/>
          <p14:tracePt t="18339" x="9339263" y="5734050"/>
          <p14:tracePt t="18342" x="9353550" y="5734050"/>
          <p14:tracePt t="18346" x="9366250" y="5734050"/>
          <p14:tracePt t="18347" x="9366250" y="5719763"/>
          <p14:tracePt t="18347" x="9380538" y="5719763"/>
          <p14:tracePt t="18349" x="9394825" y="5719763"/>
          <p14:tracePt t="18353" x="9407525" y="5719763"/>
          <p14:tracePt t="18354" x="9407525" y="5705475"/>
          <p14:tracePt t="18355" x="9421813" y="5705475"/>
          <p14:tracePt t="18359" x="9436100" y="5705475"/>
          <p14:tracePt t="18361" x="9448800" y="5705475"/>
          <p14:tracePt t="18362" x="9448800" y="5692775"/>
          <p14:tracePt t="18365" x="9463088" y="5692775"/>
          <p14:tracePt t="18367" x="9475788" y="5692775"/>
          <p14:tracePt t="18371" x="9490075" y="5678488"/>
          <p14:tracePt t="18376" x="9504363" y="5678488"/>
          <p14:tracePt t="18378" x="9517063" y="5664200"/>
          <p14:tracePt t="18383" x="9531350" y="5664200"/>
          <p14:tracePt t="18387" x="9545638" y="5651500"/>
          <p14:tracePt t="18392" x="9558338" y="5651500"/>
          <p14:tracePt t="18395" x="9558338" y="5637213"/>
          <p14:tracePt t="18396" x="9572625" y="5637213"/>
          <p14:tracePt t="18399" x="9586913" y="5637213"/>
          <p14:tracePt t="18399" x="9586913" y="5622925"/>
          <p14:tracePt t="18403" x="9599613" y="5622925"/>
          <p14:tracePt t="18404" x="9599613" y="5610225"/>
          <p14:tracePt t="18405" x="9613900" y="5610225"/>
          <p14:tracePt t="18407" x="9628188" y="5595938"/>
          <p14:tracePt t="18410" x="9640888" y="5581650"/>
          <p14:tracePt t="18414" x="9655175" y="5568950"/>
          <p14:tracePt t="18415" x="9667875" y="5568950"/>
          <p14:tracePt t="18417" x="9667875" y="5554663"/>
          <p14:tracePt t="18419" x="9682163" y="5554663"/>
          <p14:tracePt t="18420" x="9682163" y="5541963"/>
          <p14:tracePt t="18421" x="9696450" y="5541963"/>
          <p14:tracePt t="18422" x="9696450" y="5527675"/>
          <p14:tracePt t="18423" x="9709150" y="5527675"/>
          <p14:tracePt t="18425" x="9709150" y="5513388"/>
          <p14:tracePt t="18426" x="9723438" y="5513388"/>
          <p14:tracePt t="18427" x="9723438" y="5500688"/>
          <p14:tracePt t="18428" x="9737725" y="5500688"/>
          <p14:tracePt t="18429" x="9737725" y="5486400"/>
          <p14:tracePt t="18430" x="9750425" y="5486400"/>
          <p14:tracePt t="18432" x="9764713" y="5472113"/>
          <p14:tracePt t="18434" x="9764713" y="5459413"/>
          <p14:tracePt t="18435" x="9779000" y="5459413"/>
          <p14:tracePt t="18436" x="9779000" y="5445125"/>
          <p14:tracePt t="18437" x="9791700" y="5445125"/>
          <p14:tracePt t="18439" x="9805988" y="5430838"/>
          <p14:tracePt t="18442" x="9818688" y="5418138"/>
          <p14:tracePt t="18444" x="9832975" y="5418138"/>
          <p14:tracePt t="18446" x="9832975" y="5403850"/>
          <p14:tracePt t="18447" x="9847263" y="5403850"/>
          <p14:tracePt t="18448" x="9847263" y="5391150"/>
          <p14:tracePt t="18449" x="9859963" y="5391150"/>
          <p14:tracePt t="18451" x="9874250" y="5376863"/>
          <p14:tracePt t="18455" x="9888538" y="5362575"/>
          <p14:tracePt t="18456" x="9901238" y="5349875"/>
          <p14:tracePt t="18458" x="9915525" y="5349875"/>
          <p14:tracePt t="18460" x="9915525" y="5335588"/>
          <p14:tracePt t="18460" x="9929813" y="5335588"/>
          <p14:tracePt t="18464" x="9942513" y="5321300"/>
          <p14:tracePt t="18465" x="9956800" y="5321300"/>
          <p14:tracePt t="18466" x="9956800" y="5308600"/>
          <p14:tracePt t="18468" x="9969500" y="5308600"/>
          <p14:tracePt t="18470" x="9983788" y="5308600"/>
          <p14:tracePt t="18471" x="9983788" y="5294313"/>
          <p14:tracePt t="18473" x="9998075" y="5294313"/>
          <p14:tracePt t="18475" x="9998075" y="5280025"/>
          <p14:tracePt t="18476" x="10010775" y="5280025"/>
          <p14:tracePt t="18480" x="10025063" y="5267325"/>
          <p14:tracePt t="18482" x="10039350" y="5267325"/>
          <p14:tracePt t="18484" x="10039350" y="5253038"/>
          <p14:tracePt t="18487" x="10052050" y="5253038"/>
          <p14:tracePt t="18488" x="10052050" y="5238750"/>
          <p14:tracePt t="18489" x="10066338" y="5238750"/>
          <p14:tracePt t="18493" x="10080625" y="5226050"/>
          <p14:tracePt t="18496" x="10093325" y="5211763"/>
          <p14:tracePt t="18501" x="10107613" y="5199063"/>
          <p14:tracePt t="18507" x="10121900" y="5184775"/>
          <p14:tracePt t="18508" x="10134600" y="5184775"/>
          <p14:tracePt t="18510" x="10134600" y="5170488"/>
          <p14:tracePt t="18512" x="10148888" y="5170488"/>
          <p14:tracePt t="18514" x="10148888" y="5157788"/>
          <p14:tracePt t="18516" x="10161588" y="5157788"/>
          <p14:tracePt t="18519" x="10175875" y="5143500"/>
          <p14:tracePt t="18524" x="10190163" y="5129213"/>
          <p14:tracePt t="18528" x="10202863" y="5116513"/>
          <p14:tracePt t="18532" x="10217150" y="5102225"/>
          <p14:tracePt t="18535" x="10231438" y="5087938"/>
          <p14:tracePt t="18541" x="10244138" y="5075238"/>
          <p14:tracePt t="18543" x="10258425" y="5075238"/>
          <p14:tracePt t="18547" x="10258425" y="5060950"/>
          <p14:tracePt t="18549" x="10272713" y="5060950"/>
          <p14:tracePt t="18551" x="10285413" y="5060950"/>
          <p14:tracePt t="18552" x="10285413" y="5048250"/>
          <p14:tracePt t="18557" x="10299700" y="5048250"/>
          <p14:tracePt t="18559" x="10299700" y="5033963"/>
          <p14:tracePt t="18563" x="10312400" y="5033963"/>
          <p14:tracePt t="18570" x="10312400" y="5019675"/>
          <p14:tracePt t="18572" x="10326688" y="5019675"/>
          <p14:tracePt t="18579" x="10340975" y="5006975"/>
          <p14:tracePt t="18587" x="10353675" y="5006975"/>
          <p14:tracePt t="18590" x="10353675" y="4992688"/>
          <p14:tracePt t="18595" x="10367963" y="4992688"/>
          <p14:tracePt t="18600" x="10367963" y="4978400"/>
          <p14:tracePt t="18601" x="10382250" y="4978400"/>
          <p14:tracePt t="18608" x="10394950" y="4965700"/>
          <p14:tracePt t="18613" x="10409238" y="4965700"/>
          <p14:tracePt t="18616" x="10409238" y="4951413"/>
          <p14:tracePt t="18618" x="10423525" y="4951413"/>
          <p14:tracePt t="18623" x="10436225" y="4937125"/>
          <p14:tracePt t="18628" x="10450513" y="4937125"/>
          <p14:tracePt t="18630" x="10450513" y="4924425"/>
          <p14:tracePt t="18635" x="10463213" y="4924425"/>
          <p14:tracePt t="18636" x="10463213" y="4910138"/>
          <p14:tracePt t="18640" x="10477500" y="4910138"/>
          <p14:tracePt t="18645" x="10477500" y="4895850"/>
          <p14:tracePt t="18649" x="10491788" y="4895850"/>
          <p14:tracePt t="18653" x="10491788" y="4883150"/>
          <p14:tracePt t="18654" x="10504488" y="4883150"/>
          <p14:tracePt t="18661" x="10518775" y="4868863"/>
          <p14:tracePt t="18669" x="10533063" y="4856163"/>
          <p14:tracePt t="18678" x="10545763" y="4856163"/>
          <p14:tracePt t="18678" x="10545763" y="4841875"/>
          <p14:tracePt t="18687" x="10560050" y="4841875"/>
          <p14:tracePt t="18689" x="10560050" y="4827588"/>
          <p14:tracePt t="18697" x="10574338" y="4827588"/>
          <p14:tracePt t="18701" x="10574338" y="4814888"/>
          <p14:tracePt t="18706" x="10587038" y="4814888"/>
          <p14:tracePt t="18711" x="10587038" y="4800600"/>
          <p14:tracePt t="18715" x="10601325" y="4800600"/>
          <p14:tracePt t="18720" x="10601325" y="4786313"/>
          <p14:tracePt t="18726" x="10615613" y="4786313"/>
          <p14:tracePt t="18729" x="10615613" y="4773613"/>
          <p14:tracePt t="18736" x="10628313" y="4773613"/>
          <p14:tracePt t="18737" x="10628313" y="4759325"/>
          <p14:tracePt t="18746" x="10642600" y="4745038"/>
          <p14:tracePt t="18757" x="10642600" y="4732338"/>
          <p14:tracePt t="18759" x="10655300" y="4732338"/>
          <p14:tracePt t="18776" x="10655300" y="4718050"/>
          <p14:tracePt t="18797" x="10669588" y="4718050"/>
          <p14:tracePt t="18818" x="10669588" y="4705350"/>
          <p14:tracePt t="18854" x="10669588" y="4691063"/>
          <p14:tracePt t="18869" x="10683875" y="4691063"/>
          <p14:tracePt t="18870" x="10683875" y="4676775"/>
          <p14:tracePt t="18881" x="10683875" y="4664075"/>
          <p14:tracePt t="18889" x="10696575" y="4664075"/>
          <p14:tracePt t="18892" x="10696575" y="4649788"/>
          <p14:tracePt t="18904" x="10696575" y="4635500"/>
          <p14:tracePt t="18907" x="10710863" y="4635500"/>
          <p14:tracePt t="18915" x="10710863" y="4622800"/>
          <p14:tracePt t="18923" x="10725150" y="4622800"/>
          <p14:tracePt t="18924" x="10725150" y="4608513"/>
          <p14:tracePt t="18934" x="10737850" y="4608513"/>
          <p14:tracePt t="18937" x="10737850" y="4594225"/>
          <p14:tracePt t="18949" x="10752138" y="4594225"/>
          <p14:tracePt t="18954" x="10752138" y="4581525"/>
          <p14:tracePt t="18992" x="10766425" y="4581525"/>
          <p14:tracePt t="18993" x="10766425" y="4567238"/>
          <p14:tracePt t="19010" x="10779125" y="4567238"/>
          <p14:tracePt t="19013" x="10779125" y="4552950"/>
          <p14:tracePt t="19032" x="10793413" y="4552950"/>
          <p14:tracePt t="19036" x="10793413" y="4540250"/>
          <p14:tracePt t="19052" x="10806113" y="4540250"/>
          <p14:tracePt t="19055" x="10806113" y="4525963"/>
          <p14:tracePt t="19076" x="10806113" y="4513263"/>
          <p14:tracePt t="19099" x="10820400" y="4513263"/>
          <p14:tracePt t="19109" x="10820400" y="4498975"/>
          <p14:tracePt t="19124" x="10820400" y="4484688"/>
          <p14:tracePt t="19133" x="10834688" y="4471988"/>
          <p14:tracePt t="19141" x="10834688" y="4457700"/>
          <p14:tracePt t="19145" x="10847388" y="4457700"/>
          <p14:tracePt t="19146" x="10847388" y="4443413"/>
          <p14:tracePt t="19154" x="10861675" y="4430713"/>
          <p14:tracePt t="19158" x="10861675" y="4416425"/>
          <p14:tracePt t="19160" x="10875963" y="4416425"/>
          <p14:tracePt t="19162" x="10875963" y="4402138"/>
          <p14:tracePt t="19168" x="10888663" y="4389438"/>
          <p14:tracePt t="19174" x="10888663" y="4375150"/>
          <p14:tracePt t="19177" x="10902950" y="4375150"/>
          <p14:tracePt t="19181" x="10902950" y="4362450"/>
          <p14:tracePt t="19186" x="10917238" y="4362450"/>
          <p14:tracePt t="19188" x="10917238" y="4348163"/>
          <p14:tracePt t="19198" x="10929938" y="4333875"/>
          <p14:tracePt t="19215" x="10929938" y="4321175"/>
          <p14:tracePt t="19259" x="10944225" y="4321175"/>
          <p14:tracePt t="19271" x="10944225" y="4306888"/>
          <p14:tracePt t="19274" x="10956925" y="4306888"/>
          <p14:tracePt t="19284" x="10971213" y="4306888"/>
          <p14:tracePt t="19285" x="10971213" y="4292600"/>
          <p14:tracePt t="19302" x="10985500" y="4292600"/>
          <p14:tracePt t="19303" x="10985500" y="4279900"/>
          <p14:tracePt t="19325" x="10985500" y="4265613"/>
          <p14:tracePt t="19380" x="10998200" y="4265613"/>
          <p14:tracePt t="19404" x="10998200" y="4251325"/>
          <p14:tracePt t="19407" x="11012488" y="4251325"/>
          <p14:tracePt t="19416" x="11026775" y="4238625"/>
          <p14:tracePt t="19424" x="11039475" y="4238625"/>
          <p14:tracePt t="19440" x="11039475" y="4224338"/>
          <p14:tracePt t="19559" x="11053763" y="4224338"/>
          <p14:tracePt t="19627" x="11068050" y="4224338"/>
          <p14:tracePt t="19654" x="11080750" y="4224338"/>
          <p14:tracePt t="19667" x="11080750" y="4210050"/>
          <p14:tracePt t="19670" x="11095038" y="4210050"/>
          <p14:tracePt t="19680" x="11109325" y="4210050"/>
          <p14:tracePt t="19699" x="11122025" y="4210050"/>
          <p14:tracePt t="19801" x="11136313" y="4210050"/>
          <p14:tracePt t="19827" x="11149013" y="4210050"/>
          <p14:tracePt t="20230" x="11163300" y="4210050"/>
          <p14:tracePt t="20325" x="11163300" y="4224338"/>
          <p14:tracePt t="20428" x="11177588" y="4224338"/>
          <p14:tracePt t="20544" x="11190288" y="4224338"/>
          <p14:tracePt t="20583" x="11190288" y="4238625"/>
          <p14:tracePt t="22532" x="11177588" y="4238625"/>
          <p14:tracePt t="22544" x="11177588" y="4251325"/>
          <p14:tracePt t="22558" x="11163300" y="4251325"/>
          <p14:tracePt t="22573" x="11163300" y="4265613"/>
          <p14:tracePt t="22584" x="11149013" y="4265613"/>
          <p14:tracePt t="22801" x="11149013" y="4279900"/>
          <p14:tracePt t="22844" x="11149013" y="4292600"/>
          <p14:tracePt t="22865" x="11149013" y="4306888"/>
          <p14:tracePt t="22883" x="11149013" y="4321175"/>
          <p14:tracePt t="22972" x="11149013" y="4333875"/>
          <p14:tracePt t="23021" x="11149013" y="4348163"/>
          <p14:tracePt t="23397" x="11149013" y="4362450"/>
          <p14:tracePt t="23413" x="11149013" y="4375150"/>
          <p14:tracePt t="23423" x="11149013" y="4389438"/>
          <p14:tracePt t="23431" x="11149013" y="4402138"/>
          <p14:tracePt t="23439" x="11149013" y="4416425"/>
          <p14:tracePt t="23448" x="11149013" y="4430713"/>
          <p14:tracePt t="23457" x="11149013" y="4443413"/>
          <p14:tracePt t="23469" x="11149013" y="4457700"/>
          <p14:tracePt t="23588" x="11149013" y="4471988"/>
          <p14:tracePt t="23594" x="11136313" y="4471988"/>
          <p14:tracePt t="23610" x="11136313" y="4484688"/>
          <p14:tracePt t="23637" x="11136313" y="4498975"/>
          <p14:tracePt t="23662" x="11136313" y="4513263"/>
          <p14:tracePt t="23687" x="11136313" y="4525963"/>
          <p14:tracePt t="23823" x="11136313" y="4513263"/>
          <p14:tracePt t="23843" x="11136313" y="4498975"/>
          <p14:tracePt t="23851" x="11122025" y="4498975"/>
          <p14:tracePt t="23856" x="11122025" y="4484688"/>
          <p14:tracePt t="23865" x="11122025" y="4471988"/>
          <p14:tracePt t="23870" x="11109325" y="4471988"/>
          <p14:tracePt t="23871" x="11109325" y="4457700"/>
          <p14:tracePt t="23878" x="11109325" y="4443413"/>
          <p14:tracePt t="23880" x="11095038" y="4443413"/>
          <p14:tracePt t="23882" x="11095038" y="4430713"/>
          <p14:tracePt t="23886" x="11095038" y="4416425"/>
          <p14:tracePt t="23889" x="11080750" y="4402138"/>
          <p14:tracePt t="23894" x="11080750" y="4389438"/>
          <p14:tracePt t="23897" x="11068050" y="4375150"/>
          <p14:tracePt t="23901" x="11068050" y="4362450"/>
          <p14:tracePt t="23904" x="11068050" y="4348163"/>
          <p14:tracePt t="23906" x="11053763" y="4348163"/>
          <p14:tracePt t="23907" x="11053763" y="4333875"/>
          <p14:tracePt t="23911" x="11053763" y="4321175"/>
          <p14:tracePt t="23913" x="11053763" y="4306888"/>
          <p14:tracePt t="23913" x="11039475" y="4306888"/>
          <p14:tracePt t="23915" x="11039475" y="4292600"/>
          <p14:tracePt t="23918" x="11039475" y="4279900"/>
          <p14:tracePt t="23921" x="11039475" y="4265613"/>
          <p14:tracePt t="23924" x="11039475" y="4251325"/>
          <p14:tracePt t="23925" x="11026775" y="4251325"/>
          <p14:tracePt t="23929" x="11026775" y="4238625"/>
          <p14:tracePt t="23931" x="11026775" y="4224338"/>
          <p14:tracePt t="23935" x="11026775" y="4210050"/>
          <p14:tracePt t="23938" x="11012488" y="4210050"/>
          <p14:tracePt t="23938" x="11012488" y="4197350"/>
          <p14:tracePt t="23943" x="11012488" y="4183063"/>
          <p14:tracePt t="23945" x="11012488" y="4170363"/>
          <p14:tracePt t="23950" x="11012488" y="4156075"/>
          <p14:tracePt t="23954" x="11012488" y="4141788"/>
          <p14:tracePt t="23958" x="11012488" y="4129088"/>
          <p14:tracePt t="23959" x="10998200" y="4129088"/>
          <p14:tracePt t="23961" x="10998200" y="4114800"/>
          <p14:tracePt t="23966" x="10998200" y="4100513"/>
          <p14:tracePt t="23970" x="10998200" y="4087813"/>
          <p14:tracePt t="23975" x="10998200" y="4073525"/>
          <p14:tracePt t="23980" x="10998200" y="4059238"/>
          <p14:tracePt t="23985" x="10998200" y="4046538"/>
          <p14:tracePt t="23991" x="10998200" y="4032250"/>
          <p14:tracePt t="23996" x="10998200" y="4019550"/>
          <p14:tracePt t="24001" x="10998200" y="4005263"/>
          <p14:tracePt t="24006" x="10998200" y="3990975"/>
          <p14:tracePt t="24011" x="10998200" y="3978275"/>
          <p14:tracePt t="24016" x="10998200" y="3963988"/>
          <p14:tracePt t="24017" x="10985500" y="3963988"/>
          <p14:tracePt t="24019" x="10985500" y="3949700"/>
          <p14:tracePt t="24026" x="10985500" y="3937000"/>
          <p14:tracePt t="24031" x="10985500" y="3922713"/>
          <p14:tracePt t="24036" x="10985500" y="3908425"/>
          <p14:tracePt t="24039" x="10985500" y="3895725"/>
          <p14:tracePt t="24044" x="10985500" y="3881438"/>
          <p14:tracePt t="24049" x="10985500" y="3867150"/>
          <p14:tracePt t="24053" x="10971213" y="3854450"/>
          <p14:tracePt t="24059" x="10971213" y="3840163"/>
          <p14:tracePt t="24063" x="10971213" y="3827463"/>
          <p14:tracePt t="24066" x="10971213" y="3813175"/>
          <p14:tracePt t="24071" x="10971213" y="3798888"/>
          <p14:tracePt t="24076" x="10956925" y="3786188"/>
          <p14:tracePt t="24080" x="10956925" y="3771900"/>
          <p14:tracePt t="24085" x="10956925" y="3757613"/>
          <p14:tracePt t="24090" x="10956925" y="3744913"/>
          <p14:tracePt t="24093" x="10956925" y="3730625"/>
          <p14:tracePt t="24099" x="10956925" y="3716338"/>
          <p14:tracePt t="24103" x="10956925" y="3703638"/>
          <p14:tracePt t="24108" x="10956925" y="3689350"/>
          <p14:tracePt t="24113" x="10956925" y="3676650"/>
          <p14:tracePt t="24117" x="10956925" y="3662363"/>
          <p14:tracePt t="24120" x="10944225" y="3662363"/>
          <p14:tracePt t="24121" x="10944225" y="3648075"/>
          <p14:tracePt t="24124" x="10944225" y="3635375"/>
          <p14:tracePt t="24129" x="10944225" y="3621088"/>
          <p14:tracePt t="24131" x="10944225" y="3606800"/>
          <p14:tracePt t="24136" x="10944225" y="3594100"/>
          <p14:tracePt t="24138" x="10944225" y="3579813"/>
          <p14:tracePt t="24142" x="10944225" y="3565525"/>
          <p14:tracePt t="24146" x="10944225" y="3552825"/>
          <p14:tracePt t="24149" x="10944225" y="3538538"/>
          <p14:tracePt t="24151" x="10944225" y="3524250"/>
          <p14:tracePt t="24153" x="10944225" y="3511550"/>
          <p14:tracePt t="24156" x="10944225" y="3497263"/>
          <p14:tracePt t="24158" x="10944225" y="3484563"/>
          <p14:tracePt t="24160" x="10944225" y="3470275"/>
          <p14:tracePt t="24163" x="10944225" y="3455988"/>
          <p14:tracePt t="24166" x="10929938" y="3443288"/>
          <p14:tracePt t="24168" x="10929938" y="3429000"/>
          <p14:tracePt t="24171" x="10929938" y="3414713"/>
          <p14:tracePt t="24174" x="10929938" y="3402013"/>
          <p14:tracePt t="24177" x="10929938" y="3387725"/>
          <p14:tracePt t="24182" x="10929938" y="3373438"/>
          <p14:tracePt t="24186" x="10929938" y="3360738"/>
          <p14:tracePt t="24190" x="10929938" y="3346450"/>
          <p14:tracePt t="24194" x="10917238" y="3346450"/>
          <p14:tracePt t="24195" x="10917238" y="3333750"/>
          <p14:tracePt t="24202" x="10917238" y="3319463"/>
          <p14:tracePt t="24210" x="10917238" y="3305175"/>
          <p14:tracePt t="24221" x="10917238" y="3292475"/>
          <p14:tracePt t="24233" x="10917238" y="3278188"/>
          <p14:tracePt t="24243" x="10917238" y="3263900"/>
          <p14:tracePt t="24244" x="10902950" y="3263900"/>
          <p14:tracePt t="24251" x="10902950" y="3251200"/>
          <p14:tracePt t="24257" x="10902950" y="3236913"/>
          <p14:tracePt t="24263" x="10902950" y="3222625"/>
          <p14:tracePt t="24268" x="10902950" y="3209925"/>
          <p14:tracePt t="24271" x="10902950" y="3195638"/>
          <p14:tracePt t="24277" x="10902950" y="3181350"/>
          <p14:tracePt t="24281" x="10902950" y="3168650"/>
          <p14:tracePt t="24284" x="10888663" y="3154363"/>
          <p14:tracePt t="24288" x="10888663" y="3141663"/>
          <p14:tracePt t="24292" x="10888663" y="3127375"/>
          <p14:tracePt t="24296" x="10888663" y="3113088"/>
          <p14:tracePt t="24300" x="10888663" y="3100388"/>
          <p14:tracePt t="24303" x="10875963" y="3100388"/>
          <p14:tracePt t="24303" x="10875963" y="3086100"/>
          <p14:tracePt t="24308" x="10875963" y="3071813"/>
          <p14:tracePt t="24312" x="10875963" y="3059113"/>
          <p14:tracePt t="24317" x="10875963" y="3044825"/>
          <p14:tracePt t="24321" x="10875963" y="3030538"/>
          <p14:tracePt t="24325" x="10861675" y="3030538"/>
          <p14:tracePt t="24327" x="10861675" y="3017838"/>
          <p14:tracePt t="24334" x="10861675" y="3003550"/>
          <p14:tracePt t="24341" x="10861675" y="2990850"/>
          <p14:tracePt t="24348" x="10861675" y="2976563"/>
          <p14:tracePt t="24355" x="10847388" y="2962275"/>
          <p14:tracePt t="24362" x="10847388" y="2949575"/>
          <p14:tracePt t="24370" x="10847388" y="2935288"/>
          <p14:tracePt t="24378" x="10847388" y="2921000"/>
          <p14:tracePt t="24387" x="10847388" y="2908300"/>
          <p14:tracePt t="24393" x="10834688" y="2894013"/>
          <p14:tracePt t="24401" x="10834688" y="2879725"/>
          <p14:tracePt t="24408" x="10834688" y="2867025"/>
          <p14:tracePt t="24418" x="10834688" y="2852738"/>
          <p14:tracePt t="24429" x="10820400" y="2838450"/>
          <p14:tracePt t="24439" x="10820400" y="2825750"/>
          <p14:tracePt t="24448" x="10820400" y="2811463"/>
          <p14:tracePt t="24474" x="10820400" y="2798763"/>
          <p14:tracePt t="24481" x="10806113" y="2798763"/>
          <p14:tracePt t="24498" x="10806113" y="2784475"/>
          <p14:tracePt t="24511" x="10806113" y="2770188"/>
          <p14:tracePt t="24528" x="10806113" y="2757488"/>
          <p14:tracePt t="24531" x="10806113" y="2743200"/>
          <p14:tracePt t="24542" x="10806113" y="2728913"/>
          <p14:tracePt t="24552" x="10806113" y="2716213"/>
          <p14:tracePt t="24585" x="10806113" y="2701925"/>
          <p14:tracePt t="24617" x="10806113" y="2687638"/>
          <p14:tracePt t="24626" x="10806113" y="2674938"/>
          <p14:tracePt t="24635" x="10806113" y="2660650"/>
          <p14:tracePt t="24643" x="10806113" y="2647950"/>
          <p14:tracePt t="24651" x="10806113" y="2633663"/>
          <p14:tracePt t="24659" x="10806113" y="2619375"/>
          <p14:tracePt t="24669" x="10806113" y="2606675"/>
          <p14:tracePt t="26214" x="10806113" y="2619375"/>
          <p14:tracePt t="26224" x="10806113" y="2633663"/>
          <p14:tracePt t="26232" x="10806113" y="2647950"/>
          <p14:tracePt t="26238" x="10820400" y="2660650"/>
          <p14:tracePt t="26244" x="10820400" y="2674938"/>
          <p14:tracePt t="26248" x="10820400" y="2687638"/>
          <p14:tracePt t="26252" x="10834688" y="2701925"/>
          <p14:tracePt t="26258" x="10834688" y="2716213"/>
          <p14:tracePt t="26260" x="10834688" y="2728913"/>
          <p14:tracePt t="26261" x="10847388" y="2728913"/>
          <p14:tracePt t="26264" x="10847388" y="2743200"/>
          <p14:tracePt t="26269" x="10847388" y="2757488"/>
          <p14:tracePt t="26273" x="10861675" y="2770188"/>
          <p14:tracePt t="26278" x="10861675" y="2784475"/>
          <p14:tracePt t="26282" x="10861675" y="2798763"/>
          <p14:tracePt t="26285" x="10875963" y="2798763"/>
          <p14:tracePt t="26285" x="10875963" y="2811463"/>
          <p14:tracePt t="26291" x="10875963" y="2825750"/>
          <p14:tracePt t="26296" x="10875963" y="2838450"/>
          <p14:tracePt t="26297" x="10888663" y="2838450"/>
          <p14:tracePt t="26302" x="10888663" y="2852738"/>
          <p14:tracePt t="26311" x="10888663" y="2867025"/>
          <p14:tracePt t="26325" x="10888663" y="2879725"/>
          <p14:tracePt t="26329" x="10902950" y="2879725"/>
          <p14:tracePt t="26353" x="10902950" y="2894013"/>
          <p14:tracePt t="26365" x="10902950" y="2908300"/>
          <p14:tracePt t="26373" x="10902950" y="2921000"/>
          <p14:tracePt t="26378" x="10902950" y="2935288"/>
          <p14:tracePt t="26380" x="10888663" y="2935288"/>
          <p14:tracePt t="26384" x="10888663" y="2949575"/>
          <p14:tracePt t="26386" x="10875963" y="2949575"/>
          <p14:tracePt t="26389" x="10875963" y="2962275"/>
          <p14:tracePt t="26390" x="10861675" y="2962275"/>
          <p14:tracePt t="26392" x="10861675" y="2976563"/>
          <p14:tracePt t="26396" x="10847388" y="2976563"/>
          <p14:tracePt t="26397" x="10847388" y="2990850"/>
          <p14:tracePt t="26399" x="10834688" y="2990850"/>
          <p14:tracePt t="26403" x="10834688" y="3003550"/>
          <p14:tracePt t="26403" x="10820400" y="3003550"/>
          <p14:tracePt t="26407" x="10806113" y="3003550"/>
          <p14:tracePt t="26408" x="10806113" y="3017838"/>
          <p14:tracePt t="26410" x="10793413" y="3017838"/>
          <p14:tracePt t="26415" x="10779125" y="3030538"/>
          <p14:tracePt t="26418" x="10766425" y="3030538"/>
          <p14:tracePt t="26423" x="10752138" y="3030538"/>
          <p14:tracePt t="26424" x="10752138" y="3044825"/>
          <p14:tracePt t="26425" x="10737850" y="3044825"/>
          <p14:tracePt t="26430" x="10725150" y="3044825"/>
          <p14:tracePt t="26434" x="10710863" y="3044825"/>
          <p14:tracePt t="26438" x="10696575" y="3059113"/>
          <p14:tracePt t="26441" x="10683875" y="3059113"/>
          <p14:tracePt t="26446" x="10669588" y="3059113"/>
          <p14:tracePt t="26450" x="10655300" y="3059113"/>
          <p14:tracePt t="26456" x="10642600" y="3059113"/>
          <p14:tracePt t="26457" x="10628313" y="3059113"/>
          <p14:tracePt t="26463" x="10615613" y="3059113"/>
          <p14:tracePt t="26467" x="10601325" y="3059113"/>
          <p14:tracePt t="26468" x="10601325" y="3071813"/>
          <p14:tracePt t="26470" x="10587038" y="3071813"/>
          <p14:tracePt t="26475" x="10574338" y="3071813"/>
          <p14:tracePt t="26479" x="10560050" y="3071813"/>
          <p14:tracePt t="26481" x="10545763" y="3071813"/>
          <p14:tracePt t="26484" x="10533063" y="3086100"/>
          <p14:tracePt t="26487" x="10518775" y="3086100"/>
          <p14:tracePt t="26491" x="10504488" y="3086100"/>
          <p14:tracePt t="26494" x="10491788" y="3086100"/>
          <p14:tracePt t="26495" x="10477500" y="3086100"/>
          <p14:tracePt t="26496" x="10477500" y="3100388"/>
          <p14:tracePt t="26498" x="10463213" y="3100388"/>
          <p14:tracePt t="26508" x="10409238" y="3113088"/>
          <p14:tracePt t="26511" x="10394950" y="3113088"/>
          <p14:tracePt t="26512" x="10382250" y="3113088"/>
          <p14:tracePt t="26514" x="10382250" y="3127375"/>
          <p14:tracePt t="26516" x="10367963" y="3127375"/>
          <p14:tracePt t="26517" x="10353675" y="3127375"/>
          <p14:tracePt t="26521" x="10340975" y="3141663"/>
          <p14:tracePt t="26524" x="10326688" y="3141663"/>
          <p14:tracePt t="26526" x="10312400" y="3141663"/>
          <p14:tracePt t="26529" x="10299700" y="3154363"/>
          <p14:tracePt t="26533" x="10285413" y="3154363"/>
          <p14:tracePt t="26535" x="10272713" y="3168650"/>
          <p14:tracePt t="26539" x="10258425" y="3168650"/>
          <p14:tracePt t="26542" x="10244138" y="3181350"/>
          <p14:tracePt t="26544" x="10231438" y="3181350"/>
          <p14:tracePt t="26547" x="10217150" y="3195638"/>
          <p14:tracePt t="26549" x="10202863" y="3195638"/>
          <p14:tracePt t="26554" x="10190163" y="3209925"/>
          <p14:tracePt t="26555" x="10175875" y="3209925"/>
          <p14:tracePt t="26559" x="10161588" y="3222625"/>
          <p14:tracePt t="26561" x="10148888" y="3222625"/>
          <p14:tracePt t="26563" x="10148888" y="3236913"/>
          <p14:tracePt t="26564" x="10134600" y="3236913"/>
          <p14:tracePt t="26567" x="10121900" y="3236913"/>
          <p14:tracePt t="26568" x="10121900" y="3251200"/>
          <p14:tracePt t="26570" x="10107613" y="3251200"/>
          <p14:tracePt t="26575" x="10093325" y="3263900"/>
          <p14:tracePt t="26578" x="10080625" y="3263900"/>
          <p14:tracePt t="26579" x="10080625" y="3278188"/>
          <p14:tracePt t="26584" x="10066338" y="3278188"/>
          <p14:tracePt t="26585" x="10066338" y="3292475"/>
          <p14:tracePt t="26592" x="10052050" y="3305175"/>
          <p14:tracePt t="26599" x="10039350" y="3319463"/>
          <p14:tracePt t="26605" x="10039350" y="3333750"/>
          <p14:tracePt t="26611" x="10039350" y="3346450"/>
          <p14:tracePt t="26615" x="10025063" y="3346450"/>
          <p14:tracePt t="26617" x="10025063" y="3360738"/>
          <p14:tracePt t="26623" x="10025063" y="3373438"/>
          <p14:tracePt t="26627" x="10010775" y="3373438"/>
          <p14:tracePt t="26628" x="10010775" y="3387725"/>
          <p14:tracePt t="26634" x="10010775" y="3402013"/>
          <p14:tracePt t="26641" x="10010775" y="3414713"/>
          <p14:tracePt t="26642" x="9998075" y="3414713"/>
          <p14:tracePt t="26651" x="9998075" y="3429000"/>
          <p14:tracePt t="26663" x="9998075" y="3443288"/>
          <p14:tracePt t="26749" x="9998075" y="3455988"/>
          <p14:tracePt t="26769" x="10010775" y="3455988"/>
          <p14:tracePt t="26779" x="10010775" y="3470275"/>
          <p14:tracePt t="26786" x="10025063" y="3470275"/>
          <p14:tracePt t="26797" x="10039350" y="3470275"/>
          <p14:tracePt t="26799" x="10039350" y="3484563"/>
          <p14:tracePt t="26810" x="10052050" y="3484563"/>
          <p14:tracePt t="26819" x="10052050" y="3497263"/>
          <p14:tracePt t="26824" x="10066338" y="3497263"/>
          <p14:tracePt t="26839" x="10080625" y="3497263"/>
          <p14:tracePt t="26843" x="10080625" y="3511550"/>
          <p14:tracePt t="26849" x="10093325" y="3511550"/>
          <p14:tracePt t="26857" x="10107613" y="3524250"/>
          <p14:tracePt t="26869" x="10121900" y="3524250"/>
          <p14:tracePt t="26874" x="10121900" y="3538538"/>
          <p14:tracePt t="26886" x="10134600" y="3538538"/>
          <p14:tracePt t="26918" x="10134600" y="3552825"/>
          <p14:tracePt t="26930" x="10121900" y="3552825"/>
          <p14:tracePt t="26939" x="10107613" y="3552825"/>
          <p14:tracePt t="26946" x="10093325" y="3552825"/>
          <p14:tracePt t="26948" x="10093325" y="3565525"/>
          <p14:tracePt t="26953" x="10080625" y="3565525"/>
          <p14:tracePt t="26960" x="10066338" y="3565525"/>
          <p14:tracePt t="26965" x="10052050" y="3565525"/>
          <p14:tracePt t="26967" x="10052050" y="3579813"/>
          <p14:tracePt t="26968" x="10039350" y="3579813"/>
          <p14:tracePt t="26973" x="10025063" y="3579813"/>
          <p14:tracePt t="26976" x="10010775" y="3579813"/>
          <p14:tracePt t="26977" x="10010775" y="3594100"/>
          <p14:tracePt t="26978" x="9998075" y="3594100"/>
          <p14:tracePt t="26981" x="9983788" y="3594100"/>
          <p14:tracePt t="26983" x="9969500" y="3594100"/>
          <p14:tracePt t="26986" x="9956800" y="3594100"/>
          <p14:tracePt t="26989" x="9942513" y="3594100"/>
          <p14:tracePt t="26991" x="9929813" y="3594100"/>
          <p14:tracePt t="26995" x="9915525" y="3594100"/>
          <p14:tracePt t="26996" x="9901238" y="3594100"/>
          <p14:tracePt t="26999" x="9901238" y="3606800"/>
          <p14:tracePt t="27000" x="9888538" y="3606800"/>
          <p14:tracePt t="27001" x="9874250" y="3606800"/>
          <p14:tracePt t="27003" x="9859963" y="3606800"/>
          <p14:tracePt t="27008" x="9847263" y="3606800"/>
          <p14:tracePt t="27008" x="9832975" y="3606800"/>
          <p14:tracePt t="27010" x="9818688" y="3606800"/>
          <p14:tracePt t="27014" x="9805988" y="3606800"/>
          <p14:tracePt t="27015" x="9791700" y="3606800"/>
          <p14:tracePt t="27017" x="9779000" y="3606800"/>
          <p14:tracePt t="27018" x="9779000" y="3621088"/>
          <p14:tracePt t="27019" x="9764713" y="3621088"/>
          <p14:tracePt t="27022" x="9750425" y="3621088"/>
          <p14:tracePt t="27024" x="9737725" y="3621088"/>
          <p14:tracePt t="27026" x="9723438" y="3621088"/>
          <p14:tracePt t="27028" x="9709150" y="3621088"/>
          <p14:tracePt t="27032" x="9696450" y="3621088"/>
          <p14:tracePt t="27033" x="9682163" y="3621088"/>
          <p14:tracePt t="27036" x="9667875" y="3621088"/>
          <p14:tracePt t="27038" x="9655175" y="3621088"/>
          <p14:tracePt t="27039" x="9655175" y="3635375"/>
          <p14:tracePt t="27040" x="9640888" y="3635375"/>
          <p14:tracePt t="27043" x="9628188" y="3635375"/>
          <p14:tracePt t="27045" x="9613900" y="3635375"/>
          <p14:tracePt t="27049" x="9599613" y="3635375"/>
          <p14:tracePt t="27050" x="9586913" y="3635375"/>
          <p14:tracePt t="27052" x="9572625" y="3635375"/>
          <p14:tracePt t="27057" x="9558338" y="3635375"/>
          <p14:tracePt t="27058" x="9545638" y="3635375"/>
          <p14:tracePt t="27059" x="9545638" y="3648075"/>
          <p14:tracePt t="27060" x="9531350" y="3648075"/>
          <p14:tracePt t="27062" x="9517063" y="3648075"/>
          <p14:tracePt t="27065" x="9504363" y="3648075"/>
          <p14:tracePt t="27067" x="9490075" y="3648075"/>
          <p14:tracePt t="27069" x="9475788" y="3648075"/>
          <p14:tracePt t="27072" x="9463088" y="3648075"/>
          <p14:tracePt t="27074" x="9448800" y="3648075"/>
          <p14:tracePt t="27076" x="9436100" y="3662363"/>
          <p14:tracePt t="27080" x="9421813" y="3662363"/>
          <p14:tracePt t="27081" x="9407525" y="3662363"/>
          <p14:tracePt t="27085" x="9394825" y="3662363"/>
          <p14:tracePt t="27086" x="9380538" y="3662363"/>
          <p14:tracePt t="27088" x="9366250" y="3662363"/>
          <p14:tracePt t="27091" x="9353550" y="3662363"/>
          <p14:tracePt t="27093" x="9339263" y="3662363"/>
          <p14:tracePt t="27094" x="9339263" y="3676650"/>
          <p14:tracePt t="27096" x="9324975" y="3676650"/>
          <p14:tracePt t="27098" x="9312275" y="3676650"/>
          <p14:tracePt t="27102" x="9297988" y="3676650"/>
          <p14:tracePt t="27103" x="9285288" y="3676650"/>
          <p14:tracePt t="27107" x="9271000" y="3676650"/>
          <p14:tracePt t="27110" x="9256713" y="3676650"/>
          <p14:tracePt t="27112" x="9244013" y="3676650"/>
          <p14:tracePt t="27114" x="9229725" y="3676650"/>
          <p14:tracePt t="27117" x="9215438" y="3676650"/>
          <p14:tracePt t="27119" x="9215438" y="3689350"/>
          <p14:tracePt t="27120" x="9202738" y="3689350"/>
          <p14:tracePt t="27125" x="9188450" y="3689350"/>
          <p14:tracePt t="27129" x="9174163" y="3689350"/>
          <p14:tracePt t="27135" x="9161463" y="3689350"/>
          <p14:tracePt t="27145" x="9147175" y="3689350"/>
          <p14:tracePt t="27168" x="9134475" y="3689350"/>
          <p14:tracePt t="27177" x="9120188" y="3689350"/>
          <p14:tracePt t="27182" x="9105900" y="3689350"/>
          <p14:tracePt t="27187" x="9093200" y="3689350"/>
          <p14:tracePt t="27191" x="9078913" y="3689350"/>
          <p14:tracePt t="27194" x="9064625" y="3689350"/>
          <p14:tracePt t="27197" x="9051925" y="3689350"/>
          <p14:tracePt t="27202" x="9037638" y="3689350"/>
          <p14:tracePt t="27205" x="9023350" y="3689350"/>
          <p14:tracePt t="27207" x="9010650" y="3689350"/>
          <p14:tracePt t="27211" x="8996363" y="3689350"/>
          <p14:tracePt t="27216" x="8982075" y="3689350"/>
          <p14:tracePt t="27219" x="8969375" y="3689350"/>
          <p14:tracePt t="27223" x="8955088" y="3689350"/>
          <p14:tracePt t="27227" x="8942388" y="3689350"/>
          <p14:tracePt t="27231" x="8928100" y="3689350"/>
          <p14:tracePt t="27233" x="8928100" y="3703638"/>
          <p14:tracePt t="27235" x="8913813" y="3703638"/>
          <p14:tracePt t="27240" x="8901113" y="3703638"/>
          <p14:tracePt t="27243" x="8886825" y="3703638"/>
          <p14:tracePt t="27247" x="8872538" y="3703638"/>
          <p14:tracePt t="27250" x="8859838" y="3703638"/>
          <p14:tracePt t="27255" x="8845550" y="3703638"/>
          <p14:tracePt t="27258" x="8831263" y="3703638"/>
          <p14:tracePt t="27264" x="8818563" y="3703638"/>
          <p14:tracePt t="27269" x="8804275" y="3703638"/>
          <p14:tracePt t="27277" x="8791575" y="3703638"/>
          <p14:tracePt t="27283" x="8777288" y="3703638"/>
          <p14:tracePt t="27290" x="8763000" y="3703638"/>
          <p14:tracePt t="27296" x="8750300" y="3703638"/>
          <p14:tracePt t="27302" x="8736013" y="3703638"/>
          <p14:tracePt t="27306" x="8721725" y="3703638"/>
          <p14:tracePt t="27312" x="8709025" y="3703638"/>
          <p14:tracePt t="27318" x="8694738" y="3703638"/>
          <p14:tracePt t="27322" x="8680450" y="3703638"/>
          <p14:tracePt t="27327" x="8667750" y="3703638"/>
          <p14:tracePt t="27334" x="8653463" y="3689350"/>
          <p14:tracePt t="27345" x="8640763" y="3689350"/>
          <p14:tracePt t="27362" x="8626475" y="3689350"/>
          <p14:tracePt t="27378" x="8612188" y="3689350"/>
          <p14:tracePt t="27387" x="8599488" y="3689350"/>
          <p14:tracePt t="27392" x="8585200" y="3689350"/>
          <p14:tracePt t="27396" x="8570913" y="3689350"/>
          <p14:tracePt t="27400" x="8558213" y="3689350"/>
          <p14:tracePt t="27403" x="8543925" y="3689350"/>
          <p14:tracePt t="27404" x="8529638" y="3676650"/>
          <p14:tracePt t="27407" x="8516938" y="3676650"/>
          <p14:tracePt t="27410" x="8502650" y="3676650"/>
          <p14:tracePt t="27412" x="8488363" y="3676650"/>
          <p14:tracePt t="27415" x="8475663" y="3676650"/>
          <p14:tracePt t="27419" x="8461375" y="3676650"/>
          <p14:tracePt t="27420" x="8448675" y="3676650"/>
          <p14:tracePt t="27421" x="8448675" y="3662363"/>
          <p14:tracePt t="27423" x="8434388" y="3662363"/>
          <p14:tracePt t="27426" x="8420100" y="3662363"/>
          <p14:tracePt t="27428" x="8407400" y="3662363"/>
          <p14:tracePt t="27431" x="8393113" y="3662363"/>
          <p14:tracePt t="27433" x="8393113" y="3648075"/>
          <p14:tracePt t="27434" x="8378825" y="3648075"/>
          <p14:tracePt t="27439" x="8366125" y="3648075"/>
          <p14:tracePt t="27443" x="8351838" y="3648075"/>
          <p14:tracePt t="27448" x="8337550" y="3635375"/>
          <p14:tracePt t="27518" x="8324850" y="3635375"/>
          <p14:tracePt t="27524" x="8310563" y="3635375"/>
          <p14:tracePt t="27527" x="8297863" y="3635375"/>
          <p14:tracePt t="27532" x="8283575" y="3635375"/>
          <p14:tracePt t="27534" x="8269288" y="3635375"/>
          <p14:tracePt t="27537" x="8256588" y="3635375"/>
          <p14:tracePt t="27541" x="8242300" y="3635375"/>
          <p14:tracePt t="27545" x="8228013" y="3635375"/>
          <p14:tracePt t="27547" x="8215313" y="3635375"/>
          <p14:tracePt t="27550" x="8201025" y="3635375"/>
          <p14:tracePt t="27556" x="8186738" y="3635375"/>
          <p14:tracePt t="27561" x="8174038" y="3635375"/>
          <p14:tracePt t="27564" x="8159750" y="3621088"/>
          <p14:tracePt t="27573" x="8147050" y="3621088"/>
          <p14:tracePt t="27646" x="8132763" y="3621088"/>
          <p14:tracePt t="27653" x="8132763" y="3606800"/>
          <p14:tracePt t="27655" x="8118475" y="3606800"/>
          <p14:tracePt t="27662" x="8105775" y="3606800"/>
          <p14:tracePt t="27669" x="8091488" y="3606800"/>
          <p14:tracePt t="27675" x="8077200" y="3606800"/>
          <p14:tracePt t="27680" x="8064500" y="3606800"/>
          <p14:tracePt t="27686" x="8050213" y="3606800"/>
          <p14:tracePt t="27691" x="8035925" y="3606800"/>
          <p14:tracePt t="27695" x="8023225" y="3606800"/>
          <p14:tracePt t="27700" x="8008938" y="3606800"/>
          <p14:tracePt t="27703" x="7994650" y="3606800"/>
          <p14:tracePt t="27707" x="7981950" y="3606800"/>
          <p14:tracePt t="27709" x="7967663" y="3606800"/>
          <p14:tracePt t="27714" x="7954963" y="3606800"/>
          <p14:tracePt t="27717" x="7940675" y="3606800"/>
          <p14:tracePt t="27723" x="7926388" y="3606800"/>
          <p14:tracePt t="27731" x="7913688" y="3606800"/>
          <p14:tracePt t="27912" x="7899400" y="3606800"/>
          <p14:tracePt t="27931" x="7885113" y="3606800"/>
          <p14:tracePt t="27963" x="7872413" y="3606800"/>
          <p14:tracePt t="28094" x="7858125" y="3606800"/>
          <p14:tracePt t="28100" x="7843838" y="3606800"/>
          <p14:tracePt t="28109" x="7831138" y="3606800"/>
          <p14:tracePt t="28130" x="7816850" y="3594100"/>
          <p14:tracePt t="28133" x="7804150" y="3594100"/>
          <p14:tracePt t="28134" x="7804150" y="3579813"/>
          <p14:tracePt t="28135" x="7789863" y="3579813"/>
          <p14:tracePt t="28139" x="7775575" y="3565525"/>
          <p14:tracePt t="28142" x="7762875" y="3565525"/>
          <p14:tracePt t="28142" x="7762875" y="3552825"/>
          <p14:tracePt t="28143" x="7748588" y="3552825"/>
          <p14:tracePt t="28147" x="7734300" y="3552825"/>
          <p14:tracePt t="28217" x="7721600" y="3552825"/>
          <p14:tracePt t="28738" x="0" y="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0B361-669A-B2EE-03CA-36EAE315BC4D}"/>
              </a:ext>
            </a:extLst>
          </p:cNvPr>
          <p:cNvSpPr>
            <a:spLocks noGrp="1"/>
          </p:cNvSpPr>
          <p:nvPr>
            <p:ph type="title"/>
          </p:nvPr>
        </p:nvSpPr>
        <p:spPr/>
        <p:txBody>
          <a:bodyPr/>
          <a:lstStyle/>
          <a:p>
            <a:r>
              <a:rPr lang="en-GB" dirty="0"/>
              <a:t>Catastrophic Forgetting</a:t>
            </a:r>
          </a:p>
        </p:txBody>
      </p:sp>
      <p:sp>
        <p:nvSpPr>
          <p:cNvPr id="3" name="Content Placeholder 2">
            <a:extLst>
              <a:ext uri="{FF2B5EF4-FFF2-40B4-BE49-F238E27FC236}">
                <a16:creationId xmlns:a16="http://schemas.microsoft.com/office/drawing/2014/main" id="{9AFAF93A-23F1-83E1-A4BE-A2B9622D71C8}"/>
              </a:ext>
            </a:extLst>
          </p:cNvPr>
          <p:cNvSpPr>
            <a:spLocks noGrp="1"/>
          </p:cNvSpPr>
          <p:nvPr>
            <p:ph idx="1"/>
          </p:nvPr>
        </p:nvSpPr>
        <p:spPr>
          <a:xfrm>
            <a:off x="677334" y="1875548"/>
            <a:ext cx="8596668" cy="3052053"/>
          </a:xfrm>
        </p:spPr>
        <p:txBody>
          <a:bodyPr>
            <a:normAutofit/>
          </a:bodyPr>
          <a:lstStyle/>
          <a:p>
            <a:pPr marL="0" indent="0">
              <a:buNone/>
            </a:pPr>
            <a:r>
              <a:rPr lang="en-GB" sz="2400" b="1" dirty="0">
                <a:solidFill>
                  <a:srgbClr val="52A4C4"/>
                </a:solidFill>
              </a:rPr>
              <a:t>Catastrophic Forgetting</a:t>
            </a:r>
            <a:r>
              <a:rPr lang="en-GB" sz="2400" dirty="0"/>
              <a:t>: The complete and sudden loss of previously acquired knowledge in a neural network [1]</a:t>
            </a:r>
          </a:p>
          <a:p>
            <a:endParaRPr lang="en-GB" sz="2000" dirty="0"/>
          </a:p>
          <a:p>
            <a:r>
              <a:rPr lang="en-GB" sz="2000" dirty="0"/>
              <a:t>Sequentially updating with new data causes forgetting</a:t>
            </a:r>
          </a:p>
          <a:p>
            <a:r>
              <a:rPr lang="en-GB" sz="2000" dirty="0"/>
              <a:t>Offline Training lacks context of prior knowledge</a:t>
            </a:r>
          </a:p>
          <a:p>
            <a:r>
              <a:rPr lang="en-GB" sz="2000" dirty="0"/>
              <a:t>Ability to learn continually often ignored [2]</a:t>
            </a:r>
          </a:p>
          <a:p>
            <a:endParaRPr lang="en-GB" sz="2000" dirty="0"/>
          </a:p>
        </p:txBody>
      </p:sp>
      <p:pic>
        <p:nvPicPr>
          <p:cNvPr id="23" name="Audio 22">
            <a:hlinkClick r:id="" action="ppaction://media"/>
            <a:extLst>
              <a:ext uri="{FF2B5EF4-FFF2-40B4-BE49-F238E27FC236}">
                <a16:creationId xmlns:a16="http://schemas.microsoft.com/office/drawing/2014/main" id="{96077075-6182-FD39-A268-372564910CE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489874936"/>
      </p:ext>
    </p:extLst>
  </p:cSld>
  <p:clrMapOvr>
    <a:masterClrMapping/>
  </p:clrMapOvr>
  <mc:AlternateContent xmlns:mc="http://schemas.openxmlformats.org/markup-compatibility/2006">
    <mc:Choice xmlns:p14="http://schemas.microsoft.com/office/powerpoint/2010/main" Requires="p14">
      <p:transition spd="slow" p14:dur="2000" advTm="23611"/>
    </mc:Choice>
    <mc:Fallback>
      <p:transition spd="slow" advTm="23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D920209C-E85B-4D6F-A56F-724F5ADA81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9125522E-1DFD-4F78-912B-B922A2D39D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FDA72C10-FE9D-49B3-80CB-A7EE8BCB38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6E7DF470-1055-45E4-AB9D-11E42EC53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6AA35CFF-3837-4B7F-B875-718AC2E14E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62F41804-A347-47E3-8BD8-BD00CF2F6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76894B81-EE9C-4546-BCFA-DD9ED2C0AD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3AF181D1-71AC-43D8-A6E1-D4C488D5D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4132D661-917C-4D2D-8E37-8590B55D9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7969643D-8B71-434D-A235-68CB241F9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DF15C24A-4BCF-47C0-B2FA-76A0EF3384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23" name="Rectangle 22">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B8C30F-F02C-E5DD-BF93-DB46C17A8359}"/>
              </a:ext>
            </a:extLst>
          </p:cNvPr>
          <p:cNvSpPr>
            <a:spLocks noGrp="1"/>
          </p:cNvSpPr>
          <p:nvPr>
            <p:ph type="title"/>
          </p:nvPr>
        </p:nvSpPr>
        <p:spPr>
          <a:xfrm>
            <a:off x="1286933" y="609600"/>
            <a:ext cx="10197494" cy="1099457"/>
          </a:xfrm>
        </p:spPr>
        <p:txBody>
          <a:bodyPr vert="horz" lIns="91440" tIns="45720" rIns="91440" bIns="45720" rtlCol="0" anchor="t">
            <a:normAutofit/>
          </a:bodyPr>
          <a:lstStyle/>
          <a:p>
            <a:r>
              <a:rPr lang="en-US" dirty="0"/>
              <a:t>Example of Catastrophic Forgetting</a:t>
            </a:r>
          </a:p>
        </p:txBody>
      </p:sp>
      <p:sp>
        <p:nvSpPr>
          <p:cNvPr id="25" name="Isosceles Triangle 24">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00CC59AB-4D96-E21E-9158-347E363D30EB}"/>
              </a:ext>
            </a:extLst>
          </p:cNvPr>
          <p:cNvGrpSpPr/>
          <p:nvPr/>
        </p:nvGrpSpPr>
        <p:grpSpPr>
          <a:xfrm>
            <a:off x="1700384" y="1583411"/>
            <a:ext cx="9370591" cy="5400235"/>
            <a:chOff x="2602585" y="1948543"/>
            <a:chExt cx="7059765" cy="4385638"/>
          </a:xfrm>
        </p:grpSpPr>
        <p:pic>
          <p:nvPicPr>
            <p:cNvPr id="4" name="Picture 3">
              <a:extLst>
                <a:ext uri="{FF2B5EF4-FFF2-40B4-BE49-F238E27FC236}">
                  <a16:creationId xmlns:a16="http://schemas.microsoft.com/office/drawing/2014/main" id="{CC66E6F1-80FF-57FA-3665-53BEC71288B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602586" y="1948543"/>
              <a:ext cx="7059764" cy="3529882"/>
            </a:xfrm>
            <a:prstGeom prst="rect">
              <a:avLst/>
            </a:prstGeom>
          </p:spPr>
        </p:pic>
        <p:sp>
          <p:nvSpPr>
            <p:cNvPr id="5" name="TextBox 4">
              <a:extLst>
                <a:ext uri="{FF2B5EF4-FFF2-40B4-BE49-F238E27FC236}">
                  <a16:creationId xmlns:a16="http://schemas.microsoft.com/office/drawing/2014/main" id="{67130DC0-9F9E-C051-025E-6D496E441F58}"/>
                </a:ext>
              </a:extLst>
            </p:cNvPr>
            <p:cNvSpPr txBox="1"/>
            <p:nvPr/>
          </p:nvSpPr>
          <p:spPr>
            <a:xfrm>
              <a:off x="2602585" y="5495695"/>
              <a:ext cx="7059765" cy="838486"/>
            </a:xfrm>
            <a:prstGeom prst="rect">
              <a:avLst/>
            </a:prstGeom>
            <a:noFill/>
          </p:spPr>
          <p:txBody>
            <a:bodyPr wrap="square" rtlCol="0">
              <a:normAutofit/>
            </a:bodyPr>
            <a:lstStyle/>
            <a:p>
              <a:pPr algn="ctr">
                <a:lnSpc>
                  <a:spcPct val="90000"/>
                </a:lnSpc>
                <a:spcAft>
                  <a:spcPts val="600"/>
                </a:spcAft>
              </a:pPr>
              <a:r>
                <a:rPr lang="en-GB" sz="1600" dirty="0">
                  <a:solidFill>
                    <a:srgbClr val="404040"/>
                  </a:solidFill>
                </a:rPr>
                <a:t>Figure 2: Applying Offline Training sequentially to the same model with separate tasks causes Catastrophic Forgetting. Bottom right: Overall loss. Other images are classification accuracy.</a:t>
              </a:r>
            </a:p>
            <a:p>
              <a:pPr>
                <a:lnSpc>
                  <a:spcPct val="90000"/>
                </a:lnSpc>
                <a:spcAft>
                  <a:spcPts val="600"/>
                </a:spcAft>
              </a:pPr>
              <a:endParaRPr lang="en-GB" sz="1600" dirty="0">
                <a:solidFill>
                  <a:srgbClr val="404040"/>
                </a:solidFill>
              </a:endParaRPr>
            </a:p>
          </p:txBody>
        </p:sp>
      </p:grpSp>
      <p:pic>
        <p:nvPicPr>
          <p:cNvPr id="49" name="Audio 48">
            <a:hlinkClick r:id="" action="ppaction://media"/>
            <a:extLst>
              <a:ext uri="{FF2B5EF4-FFF2-40B4-BE49-F238E27FC236}">
                <a16:creationId xmlns:a16="http://schemas.microsoft.com/office/drawing/2014/main" id="{5C6A344D-77FF-9389-B7E2-6A070566032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876995858"/>
      </p:ext>
    </p:extLst>
  </p:cSld>
  <p:clrMapOvr>
    <a:masterClrMapping/>
  </p:clrMapOvr>
  <mc:AlternateContent xmlns:mc="http://schemas.openxmlformats.org/markup-compatibility/2006">
    <mc:Choice xmlns:p14="http://schemas.microsoft.com/office/powerpoint/2010/main" Requires="p14">
      <p:transition spd="slow" p14:dur="2000" advTm="25598"/>
    </mc:Choice>
    <mc:Fallback>
      <p:transition spd="slow" advTm="25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extLst>
    <p:ext uri="{3A86A75C-4F4B-4683-9AE1-C65F6400EC91}">
      <p14:laserTraceLst xmlns:p14="http://schemas.microsoft.com/office/powerpoint/2010/main">
        <p14:tracePtLst>
          <p14:tracePt t="8191" x="4594225" y="14288"/>
          <p14:tracePt t="8192" x="4594225" y="26988"/>
          <p14:tracePt t="8193" x="4594225" y="41275"/>
          <p14:tracePt t="8195" x="4579938" y="55563"/>
          <p14:tracePt t="8197" x="4579938" y="68263"/>
          <p14:tracePt t="8198" x="4579938" y="82550"/>
          <p14:tracePt t="8199" x="4579938" y="95250"/>
          <p14:tracePt t="8200" x="4579938" y="109538"/>
          <p14:tracePt t="8201" x="4579938" y="123825"/>
          <p14:tracePt t="8202" x="4567238" y="136525"/>
          <p14:tracePt t="8203" x="4567238" y="150813"/>
          <p14:tracePt t="8204" x="4567238" y="165100"/>
          <p14:tracePt t="8205" x="4567238" y="177800"/>
          <p14:tracePt t="8206" x="4567238" y="192088"/>
          <p14:tracePt t="8207" x="4552950" y="206375"/>
          <p14:tracePt t="8208" x="4552950" y="219075"/>
          <p14:tracePt t="8209" x="4552950" y="233363"/>
          <p14:tracePt t="8210" x="4552950" y="247650"/>
          <p14:tracePt t="8211" x="4538663" y="274638"/>
          <p14:tracePt t="8212" x="4538663" y="287338"/>
          <p14:tracePt t="8213" x="4525963" y="301625"/>
          <p14:tracePt t="8214" x="4525963" y="315913"/>
          <p14:tracePt t="8215" x="4525963" y="328613"/>
          <p14:tracePt t="8216" x="4511675" y="342900"/>
          <p14:tracePt t="8217" x="4511675" y="357188"/>
          <p14:tracePt t="8218" x="4511675" y="369888"/>
          <p14:tracePt t="8219" x="4511675" y="384175"/>
          <p14:tracePt t="8220" x="4498975" y="384175"/>
          <p14:tracePt t="8221" x="4498975" y="398463"/>
          <p14:tracePt t="8222" x="4484688" y="425450"/>
          <p14:tracePt t="8224" x="4484688" y="438150"/>
          <p14:tracePt t="8225" x="4470400" y="452438"/>
          <p14:tracePt t="8226" x="4470400" y="466725"/>
          <p14:tracePt t="8227" x="4470400" y="479425"/>
          <p14:tracePt t="8228" x="4457700" y="493713"/>
          <p14:tracePt t="8229" x="4457700" y="508000"/>
          <p14:tracePt t="8230" x="4457700" y="520700"/>
          <p14:tracePt t="8231" x="4443413" y="520700"/>
          <p14:tracePt t="8232" x="4443413" y="534988"/>
          <p14:tracePt t="8233" x="4443413" y="549275"/>
          <p14:tracePt t="8234" x="4443413" y="561975"/>
          <p14:tracePt t="8235" x="4429125" y="576263"/>
          <p14:tracePt t="8237" x="4429125" y="590550"/>
          <p14:tracePt t="8238" x="4416425" y="603250"/>
          <p14:tracePt t="8239" x="4416425" y="617538"/>
          <p14:tracePt t="8240" x="4416425" y="630238"/>
          <p14:tracePt t="8241" x="4402138" y="644525"/>
          <p14:tracePt t="8243" x="4402138" y="658813"/>
          <p14:tracePt t="8244" x="4387850" y="671513"/>
          <p14:tracePt t="8245" x="4387850" y="685800"/>
          <p14:tracePt t="8246" x="4387850" y="700088"/>
          <p14:tracePt t="8248" x="4375150" y="712788"/>
          <p14:tracePt t="8249" x="4375150" y="727075"/>
          <p14:tracePt t="8250" x="4375150" y="741363"/>
          <p14:tracePt t="8251" x="4360863" y="741363"/>
          <p14:tracePt t="8252" x="4360863" y="754063"/>
          <p14:tracePt t="8253" x="4360863" y="768350"/>
          <p14:tracePt t="8254" x="4348163" y="768350"/>
          <p14:tracePt t="8255" x="4348163" y="781050"/>
          <p14:tracePt t="8256" x="4348163" y="795338"/>
          <p14:tracePt t="8258" x="4348163" y="809625"/>
          <p14:tracePt t="8259" x="4333875" y="822325"/>
          <p14:tracePt t="8261" x="4333875" y="836613"/>
          <p14:tracePt t="8262" x="4333875" y="850900"/>
          <p14:tracePt t="8264" x="4319588" y="863600"/>
          <p14:tracePt t="8266" x="4319588" y="877888"/>
          <p14:tracePt t="8267" x="4306888" y="892175"/>
          <p14:tracePt t="8268" x="4306888" y="904875"/>
          <p14:tracePt t="8272" x="4306888" y="919163"/>
          <p14:tracePt t="8272" x="4306888" y="933450"/>
          <p14:tracePt t="8273" x="4292600" y="946150"/>
          <p14:tracePt t="8275" x="4292600" y="960438"/>
          <p14:tracePt t="8277" x="4292600" y="973138"/>
          <p14:tracePt t="8278" x="4278313" y="973138"/>
          <p14:tracePt t="8279" x="4278313" y="987425"/>
          <p14:tracePt t="8280" x="4278313" y="1001713"/>
          <p14:tracePt t="8282" x="4278313" y="1014413"/>
          <p14:tracePt t="8283" x="4265613" y="1014413"/>
          <p14:tracePt t="8284" x="4265613" y="1028700"/>
          <p14:tracePt t="8287" x="4265613" y="1042988"/>
          <p14:tracePt t="8288" x="4265613" y="1055688"/>
          <p14:tracePt t="8291" x="4251325" y="1069975"/>
          <p14:tracePt t="8292" x="4251325" y="1084263"/>
          <p14:tracePt t="8293" x="4251325" y="1096963"/>
          <p14:tracePt t="8296" x="4237038" y="1111250"/>
          <p14:tracePt t="8298" x="4237038" y="1123950"/>
          <p14:tracePt t="8300" x="4224338" y="1138238"/>
          <p14:tracePt t="8302" x="4224338" y="1152525"/>
          <p14:tracePt t="8304" x="4224338" y="1165225"/>
          <p14:tracePt t="8305" x="4210050" y="1165225"/>
          <p14:tracePt t="8306" x="4210050" y="1179513"/>
          <p14:tracePt t="8308" x="4210050" y="1193800"/>
          <p14:tracePt t="8310" x="4197350" y="1206500"/>
          <p14:tracePt t="8312" x="4197350" y="1220788"/>
          <p14:tracePt t="8315" x="4183063" y="1235075"/>
          <p14:tracePt t="8317" x="4183063" y="1247775"/>
          <p14:tracePt t="8319" x="4183063" y="1262063"/>
          <p14:tracePt t="8321" x="4168775" y="1262063"/>
          <p14:tracePt t="8322" x="4168775" y="1276350"/>
          <p14:tracePt t="8323" x="4168775" y="1289050"/>
          <p14:tracePt t="8325" x="4156075" y="1289050"/>
          <p14:tracePt t="8326" x="4156075" y="1303338"/>
          <p14:tracePt t="8328" x="4156075" y="1316038"/>
          <p14:tracePt t="8330" x="4141788" y="1316038"/>
          <p14:tracePt t="8331" x="4141788" y="1330325"/>
          <p14:tracePt t="8333" x="4141788" y="1344613"/>
          <p14:tracePt t="8335" x="4127500" y="1357313"/>
          <p14:tracePt t="8338" x="4127500" y="1371600"/>
          <p14:tracePt t="8339" x="4114800" y="1371600"/>
          <p14:tracePt t="8342" x="4114800" y="1385888"/>
          <p14:tracePt t="8344" x="4114800" y="1398588"/>
          <p14:tracePt t="8347" x="4100513" y="1398588"/>
          <p14:tracePt t="8348" x="4100513" y="1412875"/>
          <p14:tracePt t="8350" x="4100513" y="1427163"/>
          <p14:tracePt t="8353" x="4100513" y="1439863"/>
          <p14:tracePt t="8354" x="4086225" y="1439863"/>
          <p14:tracePt t="8355" x="4086225" y="1454150"/>
          <p14:tracePt t="8358" x="4086225" y="1466850"/>
          <p14:tracePt t="8361" x="4086225" y="1481138"/>
          <p14:tracePt t="8362" x="4073525" y="1481138"/>
          <p14:tracePt t="8364" x="4073525" y="1495425"/>
          <p14:tracePt t="8366" x="4073525" y="1508125"/>
          <p14:tracePt t="8370" x="4073525" y="1522413"/>
          <p14:tracePt t="8372" x="4073525" y="1536700"/>
          <p14:tracePt t="8374" x="4059238" y="1549400"/>
          <p14:tracePt t="8379" x="4059238" y="1563688"/>
          <p14:tracePt t="8379" x="4059238" y="1577975"/>
          <p14:tracePt t="8382" x="4059238" y="1590675"/>
          <p14:tracePt t="8384" x="4059238" y="1604963"/>
          <p14:tracePt t="8387" x="4059238" y="1619250"/>
          <p14:tracePt t="8390" x="4059238" y="1631950"/>
          <p14:tracePt t="8390" x="4044950" y="1631950"/>
          <p14:tracePt t="8392" x="4044950" y="1646238"/>
          <p14:tracePt t="8394" x="4044950" y="1658938"/>
          <p14:tracePt t="8396" x="4044950" y="1673225"/>
          <p14:tracePt t="8398" x="4044950" y="1687513"/>
          <p14:tracePt t="8401" x="4044950" y="1700213"/>
          <p14:tracePt t="8405" x="4044950" y="1728788"/>
          <p14:tracePt t="8406" x="4032250" y="1728788"/>
          <p14:tracePt t="8407" x="4032250" y="1741488"/>
          <p14:tracePt t="8410" x="4032250" y="1755775"/>
          <p14:tracePt t="8411" x="4032250" y="1770063"/>
          <p14:tracePt t="8414" x="4032250" y="1782763"/>
          <p14:tracePt t="8415" x="4017963" y="1797050"/>
          <p14:tracePt t="8418" x="4017963" y="1809750"/>
          <p14:tracePt t="8420" x="4017963" y="1824038"/>
          <p14:tracePt t="8424" x="4017963" y="1838325"/>
          <p14:tracePt t="8424" x="4005263" y="1838325"/>
          <p14:tracePt t="8425" x="4005263" y="1851025"/>
          <p14:tracePt t="8426" x="4005263" y="1865313"/>
          <p14:tracePt t="8428" x="3990975" y="1879600"/>
          <p14:tracePt t="8430" x="3990975" y="1892300"/>
          <p14:tracePt t="8432" x="3990975" y="1906588"/>
          <p14:tracePt t="8434" x="3990975" y="1920875"/>
          <p14:tracePt t="8435" x="3976688" y="1920875"/>
          <p14:tracePt t="8436" x="3976688" y="1933575"/>
          <p14:tracePt t="8439" x="3976688" y="1947863"/>
          <p14:tracePt t="8440" x="3963988" y="1962150"/>
          <p14:tracePt t="8442" x="3963988" y="1974850"/>
          <p14:tracePt t="8444" x="3963988" y="1989138"/>
          <p14:tracePt t="8447" x="3949700" y="2001838"/>
          <p14:tracePt t="8448" x="3949700" y="2016125"/>
          <p14:tracePt t="8451" x="3949700" y="2030413"/>
          <p14:tracePt t="8452" x="3935413" y="2030413"/>
          <p14:tracePt t="8453" x="3935413" y="2043113"/>
          <p14:tracePt t="8454" x="3935413" y="2057400"/>
          <p14:tracePt t="8456" x="3922713" y="2071688"/>
          <p14:tracePt t="8458" x="3922713" y="2084388"/>
          <p14:tracePt t="8462" x="3922713" y="2098675"/>
          <p14:tracePt t="8464" x="3908425" y="2112963"/>
          <p14:tracePt t="8467" x="3908425" y="2125663"/>
          <p14:tracePt t="8470" x="3894138" y="2139950"/>
          <p14:tracePt t="8472" x="3894138" y="2152650"/>
          <p14:tracePt t="8475" x="3894138" y="2166938"/>
          <p14:tracePt t="8480" x="3881438" y="2181225"/>
          <p14:tracePt t="8482" x="3881438" y="2193925"/>
          <p14:tracePt t="8487" x="3881438" y="2208213"/>
          <p14:tracePt t="8491" x="3881438" y="2222500"/>
          <p14:tracePt t="8492" x="3867150" y="2222500"/>
          <p14:tracePt t="8493" x="3867150" y="2235200"/>
          <p14:tracePt t="8498" x="3867150" y="2249488"/>
          <p14:tracePt t="8504" x="3867150" y="2263775"/>
          <p14:tracePt t="8508" x="3867150" y="2276475"/>
          <p14:tracePt t="8511" x="3867150" y="2290763"/>
          <p14:tracePt t="8517" x="3867150" y="2305050"/>
          <p14:tracePt t="8521" x="3854450" y="2317750"/>
          <p14:tracePt t="8525" x="3854450" y="2332038"/>
          <p14:tracePt t="8527" x="3854450" y="2344738"/>
          <p14:tracePt t="8530" x="3854450" y="2359025"/>
          <p14:tracePt t="8535" x="3854450" y="2373313"/>
          <p14:tracePt t="8536" x="3840163" y="2373313"/>
          <p14:tracePt t="8537" x="3840163" y="2386013"/>
          <p14:tracePt t="8540" x="3840163" y="2400300"/>
          <p14:tracePt t="8545" x="3840163" y="2414588"/>
          <p14:tracePt t="8548" x="3840163" y="2427288"/>
          <p14:tracePt t="8550" x="3825875" y="2427288"/>
          <p14:tracePt t="8551" x="3825875" y="2441575"/>
          <p14:tracePt t="8556" x="3825875" y="2455863"/>
          <p14:tracePt t="8558" x="3825875" y="2468563"/>
          <p14:tracePt t="8562" x="3813175" y="2482850"/>
          <p14:tracePt t="8566" x="3813175" y="2495550"/>
          <p14:tracePt t="8568" x="3813175" y="2509838"/>
          <p14:tracePt t="8571" x="3813175" y="2524125"/>
          <p14:tracePt t="8576" x="3798888" y="2536825"/>
          <p14:tracePt t="8579" x="3798888" y="2551113"/>
          <p14:tracePt t="8583" x="3798888" y="2565400"/>
          <p14:tracePt t="8586" x="3798888" y="2578100"/>
          <p14:tracePt t="8589" x="3784600" y="2578100"/>
          <p14:tracePt t="8590" x="3784600" y="2592388"/>
          <p14:tracePt t="8593" x="3784600" y="2606675"/>
          <p14:tracePt t="8599" x="3784600" y="2619375"/>
          <p14:tracePt t="8601" x="3784600" y="2633663"/>
          <p14:tracePt t="8606" x="3784600" y="2647950"/>
          <p14:tracePt t="8609" x="3771900" y="2647950"/>
          <p14:tracePt t="8610" x="3771900" y="2660650"/>
          <p14:tracePt t="8616" x="3771900" y="2674938"/>
          <p14:tracePt t="8621" x="3771900" y="2687638"/>
          <p14:tracePt t="8626" x="3771900" y="2701925"/>
          <p14:tracePt t="8628" x="3771900" y="2716213"/>
          <p14:tracePt t="8634" x="3757613" y="2728913"/>
          <p14:tracePt t="8661" x="3730625" y="2825750"/>
          <p14:tracePt t="8663" x="3716338" y="2825750"/>
          <p14:tracePt t="8663" x="3716338" y="2838450"/>
          <p14:tracePt t="8668" x="3703638" y="2852738"/>
          <p14:tracePt t="8673" x="3703638" y="2867025"/>
          <p14:tracePt t="8675" x="3689350" y="2867025"/>
          <p14:tracePt t="8680" x="3689350" y="2879725"/>
          <p14:tracePt t="8681" x="3675063" y="2879725"/>
          <p14:tracePt t="8686" x="3675063" y="2894013"/>
          <p14:tracePt t="8689" x="3662363" y="2894013"/>
          <p14:tracePt t="8694" x="3662363" y="2908300"/>
          <p14:tracePt t="8698" x="3648075" y="2908300"/>
          <p14:tracePt t="8701" x="3648075" y="2921000"/>
          <p14:tracePt t="8705" x="3633788" y="2921000"/>
          <p14:tracePt t="8708" x="3633788" y="2935288"/>
          <p14:tracePt t="8714" x="3621088" y="2935288"/>
          <p14:tracePt t="8719" x="3621088" y="2949575"/>
          <p14:tracePt t="8723" x="3606800" y="2949575"/>
          <p14:tracePt t="8734" x="3606800" y="2962275"/>
          <p14:tracePt t="8735" x="3592513" y="2962275"/>
          <p14:tracePt t="8748" x="3579813" y="2976563"/>
          <p14:tracePt t="8759" x="3565525" y="2976563"/>
          <p14:tracePt t="8773" x="3551238" y="2990850"/>
          <p14:tracePt t="8776" x="3538538" y="2990850"/>
          <p14:tracePt t="8777" x="3538538" y="3003550"/>
          <p14:tracePt t="8785" x="3524250" y="3003550"/>
          <p14:tracePt t="8793" x="3511550" y="3017838"/>
          <p14:tracePt t="8805" x="3497263" y="3017838"/>
          <p14:tracePt t="8815" x="3497263" y="3030538"/>
          <p14:tracePt t="8824" x="3482975" y="3030538"/>
          <p14:tracePt t="8840" x="3482975" y="3044825"/>
          <p14:tracePt t="8846" x="3470275" y="3044825"/>
          <p14:tracePt t="8856" x="3470275" y="3059113"/>
          <p14:tracePt t="8865" x="3455988" y="3059113"/>
          <p14:tracePt t="8879" x="3455988" y="3071813"/>
          <p14:tracePt t="8895" x="3441700" y="3071813"/>
          <p14:tracePt t="8965" x="3441700" y="3086100"/>
          <p14:tracePt t="9203" x="3441700" y="3100388"/>
          <p14:tracePt t="9228" x="3441700" y="3113088"/>
          <p14:tracePt t="9579" x="3455988" y="3113088"/>
          <p14:tracePt t="9599" x="3470275" y="3113088"/>
          <p14:tracePt t="9613" x="3482975" y="3113088"/>
          <p14:tracePt t="9626" x="3497263" y="3113088"/>
          <p14:tracePt t="9640" x="3511550" y="3113088"/>
          <p14:tracePt t="9648" x="3524250" y="3113088"/>
          <p14:tracePt t="9656" x="3538538" y="3113088"/>
          <p14:tracePt t="9664" x="3551238" y="3113088"/>
          <p14:tracePt t="9670" x="3565525" y="3113088"/>
          <p14:tracePt t="9671" x="3579813" y="3113088"/>
          <p14:tracePt t="9679" x="3592513" y="3113088"/>
          <p14:tracePt t="9682" x="3606800" y="3113088"/>
          <p14:tracePt t="9687" x="3621088" y="3113088"/>
          <p14:tracePt t="9691" x="3633788" y="3113088"/>
          <p14:tracePt t="9694" x="3648075" y="3113088"/>
          <p14:tracePt t="9699" x="3662363" y="3100388"/>
          <p14:tracePt t="9700" x="3675063" y="3100388"/>
          <p14:tracePt t="9705" x="3689350" y="3100388"/>
          <p14:tracePt t="9708" x="3703638" y="3100388"/>
          <p14:tracePt t="9710" x="3716338" y="3100388"/>
          <p14:tracePt t="9712" x="3730625" y="3100388"/>
          <p14:tracePt t="9717" x="3743325" y="3100388"/>
          <p14:tracePt t="9719" x="3757613" y="3100388"/>
          <p14:tracePt t="9724" x="3771900" y="3100388"/>
          <p14:tracePt t="9726" x="3784600" y="3100388"/>
          <p14:tracePt t="9731" x="3798888" y="3100388"/>
          <p14:tracePt t="9733" x="3813175" y="3100388"/>
          <p14:tracePt t="9734" x="3825875" y="3100388"/>
          <p14:tracePt t="9737" x="3840163" y="3100388"/>
          <p14:tracePt t="9752" x="3881438" y="3100388"/>
          <p14:tracePt t="9753" x="3894138" y="3100388"/>
          <p14:tracePt t="9754" x="3908425" y="3100388"/>
          <p14:tracePt t="9759" x="3922713" y="3100388"/>
          <p14:tracePt t="9760" x="3935413" y="3100388"/>
          <p14:tracePt t="9765" x="3949700" y="3100388"/>
          <p14:tracePt t="9768" x="3963988" y="3100388"/>
          <p14:tracePt t="9771" x="3976688" y="3100388"/>
          <p14:tracePt t="9773" x="3990975" y="3100388"/>
          <p14:tracePt t="9776" x="4005263" y="3100388"/>
          <p14:tracePt t="9779" x="4017963" y="3100388"/>
          <p14:tracePt t="9784" x="4044950" y="3100388"/>
          <p14:tracePt t="9787" x="4059238" y="3100388"/>
          <p14:tracePt t="9789" x="4073525" y="3100388"/>
          <p14:tracePt t="9793" x="4086225" y="3100388"/>
          <p14:tracePt t="9794" x="4100513" y="3100388"/>
          <p14:tracePt t="9797" x="4114800" y="3100388"/>
          <p14:tracePt t="9798" x="4127500" y="3100388"/>
          <p14:tracePt t="9801" x="4141788" y="3100388"/>
          <p14:tracePt t="9804" x="4156075" y="3100388"/>
          <p14:tracePt t="9805" x="4168775" y="3100388"/>
          <p14:tracePt t="9808" x="4183063" y="3100388"/>
          <p14:tracePt t="9809" x="4197350" y="3100388"/>
          <p14:tracePt t="9811" x="4210050" y="3100388"/>
          <p14:tracePt t="9813" x="4224338" y="3100388"/>
          <p14:tracePt t="9815" x="4237038" y="3100388"/>
          <p14:tracePt t="9818" x="4251325" y="3100388"/>
          <p14:tracePt t="9819" x="4265613" y="3100388"/>
          <p14:tracePt t="9822" x="4278313" y="3100388"/>
          <p14:tracePt t="9823" x="4278313" y="3113088"/>
          <p14:tracePt t="9824" x="4292600" y="3113088"/>
          <p14:tracePt t="9825" x="4306888" y="3113088"/>
          <p14:tracePt t="9827" x="4319588" y="3113088"/>
          <p14:tracePt t="9831" x="4333875" y="3113088"/>
          <p14:tracePt t="9832" x="4348163" y="3113088"/>
          <p14:tracePt t="9833" x="4360863" y="3113088"/>
          <p14:tracePt t="9835" x="4375150" y="3113088"/>
          <p14:tracePt t="9838" x="4387850" y="3113088"/>
          <p14:tracePt t="9839" x="4402138" y="3113088"/>
          <p14:tracePt t="9842" x="4416425" y="3113088"/>
          <p14:tracePt t="9843" x="4429125" y="3127375"/>
          <p14:tracePt t="9846" x="4443413" y="3127375"/>
          <p14:tracePt t="9847" x="4457700" y="3127375"/>
          <p14:tracePt t="9850" x="4470400" y="3127375"/>
          <p14:tracePt t="9851" x="4484688" y="3127375"/>
          <p14:tracePt t="9854" x="4498975" y="3127375"/>
          <p14:tracePt t="9855" x="4511675" y="3127375"/>
          <p14:tracePt t="9857" x="4525963" y="3127375"/>
          <p14:tracePt t="9859" x="4538663" y="3127375"/>
          <p14:tracePt t="9861" x="4552950" y="3127375"/>
          <p14:tracePt t="9865" x="4567238" y="3127375"/>
          <p14:tracePt t="9865" x="4579938" y="3127375"/>
          <p14:tracePt t="9869" x="4594225" y="3127375"/>
          <p14:tracePt t="9869" x="4608513" y="3127375"/>
          <p14:tracePt t="9872" x="4621213" y="3127375"/>
          <p14:tracePt t="9873" x="4635500" y="3127375"/>
          <p14:tracePt t="9874" x="4649788" y="3127375"/>
          <p14:tracePt t="9877" x="4662488" y="3127375"/>
          <p14:tracePt t="9878" x="4676775" y="3127375"/>
          <p14:tracePt t="9880" x="4691063" y="3127375"/>
          <p14:tracePt t="9882" x="4703763" y="3127375"/>
          <p14:tracePt t="9884" x="4718050" y="3127375"/>
          <p14:tracePt t="9885" x="4730750" y="3127375"/>
          <p14:tracePt t="9888" x="4745038" y="3127375"/>
          <p14:tracePt t="9889" x="4759325" y="3127375"/>
          <p14:tracePt t="9890" x="4772025" y="3127375"/>
          <p14:tracePt t="9892" x="4786313" y="3127375"/>
          <p14:tracePt t="9893" x="4800600" y="3127375"/>
          <p14:tracePt t="9895" x="4813300" y="3127375"/>
          <p14:tracePt t="9897" x="4827588" y="3127375"/>
          <p14:tracePt t="9898" x="4841875" y="3127375"/>
          <p14:tracePt t="9899" x="4854575" y="3127375"/>
          <p14:tracePt t="9900" x="4868863" y="3127375"/>
          <p14:tracePt t="9903" x="4881563" y="3127375"/>
          <p14:tracePt t="9904" x="4895850" y="3127375"/>
          <p14:tracePt t="9905" x="4910138" y="3127375"/>
          <p14:tracePt t="9906" x="4922838" y="3127375"/>
          <p14:tracePt t="9907" x="4937125" y="3127375"/>
          <p14:tracePt t="9909" x="4951413" y="3127375"/>
          <p14:tracePt t="9911" x="4964113" y="3127375"/>
          <p14:tracePt t="9913" x="4978400" y="3127375"/>
          <p14:tracePt t="9914" x="4992688" y="3127375"/>
          <p14:tracePt t="9915" x="5005388" y="3127375"/>
          <p14:tracePt t="9917" x="5019675" y="3127375"/>
          <p14:tracePt t="9918" x="5032375" y="3127375"/>
          <p14:tracePt t="9919" x="5046663" y="3127375"/>
          <p14:tracePt t="9920" x="5060950" y="3127375"/>
          <p14:tracePt t="9921" x="5073650" y="3127375"/>
          <p14:tracePt t="9922" x="5087938" y="3127375"/>
          <p14:tracePt t="9923" x="5102225" y="3141663"/>
          <p14:tracePt t="9924" x="5114925" y="3141663"/>
          <p14:tracePt t="9926" x="5129213" y="3141663"/>
          <p14:tracePt t="9928" x="5143500" y="3141663"/>
          <p14:tracePt t="9930" x="5156200" y="3141663"/>
          <p14:tracePt t="9931" x="5170488" y="3141663"/>
          <p14:tracePt t="9932" x="5184775" y="3141663"/>
          <p14:tracePt t="9936" x="5197475" y="3141663"/>
          <p14:tracePt t="9936" x="5211763" y="3141663"/>
          <p14:tracePt t="9937" x="5224463" y="3141663"/>
          <p14:tracePt t="9940" x="5238750" y="3141663"/>
          <p14:tracePt t="9941" x="5253038" y="3141663"/>
          <p14:tracePt t="9942" x="5253038" y="3154363"/>
          <p14:tracePt t="9943" x="5265738" y="3154363"/>
          <p14:tracePt t="9944" x="5280025" y="3154363"/>
          <p14:tracePt t="9945" x="5294313" y="3154363"/>
          <p14:tracePt t="9947" x="5307013" y="3154363"/>
          <p14:tracePt t="9949" x="5321300" y="3154363"/>
          <p14:tracePt t="9951" x="5335588" y="3154363"/>
          <p14:tracePt t="9952" x="5348288" y="3154363"/>
          <p14:tracePt t="9954" x="5362575" y="3154363"/>
          <p14:tracePt t="9957" x="5375275" y="3154363"/>
          <p14:tracePt t="9959" x="5389563" y="3154363"/>
          <p14:tracePt t="9961" x="5403850" y="3154363"/>
          <p14:tracePt t="9963" x="5416550" y="3154363"/>
          <p14:tracePt t="9965" x="5430838" y="3154363"/>
          <p14:tracePt t="9967" x="5445125" y="3154363"/>
          <p14:tracePt t="9969" x="5457825" y="3154363"/>
          <p14:tracePt t="9974" x="5486400" y="3154363"/>
          <p14:tracePt t="9977" x="5499100" y="3154363"/>
          <p14:tracePt t="9979" x="5513388" y="3154363"/>
          <p14:tracePt t="9982" x="5526088" y="3154363"/>
          <p14:tracePt t="9985" x="5540375" y="3154363"/>
          <p14:tracePt t="9988" x="5554663" y="3154363"/>
          <p14:tracePt t="9991" x="5567363" y="3154363"/>
          <p14:tracePt t="9996" x="5595938" y="3154363"/>
          <p14:tracePt t="9999" x="5608638" y="3154363"/>
          <p14:tracePt t="10002" x="5622925" y="3154363"/>
          <p14:tracePt t="10004" x="5637213" y="3154363"/>
          <p14:tracePt t="10008" x="5649913" y="3154363"/>
          <p14:tracePt t="10010" x="5664200" y="3154363"/>
          <p14:tracePt t="10013" x="5678488" y="3154363"/>
          <p14:tracePt t="10014" x="5678488" y="3141663"/>
          <p14:tracePt t="10015" x="5691188" y="3141663"/>
          <p14:tracePt t="10020" x="5705475" y="3141663"/>
          <p14:tracePt t="10021" x="5718175" y="3141663"/>
          <p14:tracePt t="10025" x="5732463" y="3141663"/>
          <p14:tracePt t="10028" x="5746750" y="3141663"/>
          <p14:tracePt t="10031" x="5759450" y="3141663"/>
          <p14:tracePt t="10034" x="5773738" y="3141663"/>
          <p14:tracePt t="10037" x="5788025" y="3141663"/>
          <p14:tracePt t="10040" x="5800725" y="3141663"/>
          <p14:tracePt t="10043" x="5815013" y="3141663"/>
          <p14:tracePt t="10046" x="5829300" y="3141663"/>
          <p14:tracePt t="10051" x="5842000" y="3141663"/>
          <p14:tracePt t="10053" x="5856288" y="3141663"/>
          <p14:tracePt t="10057" x="5868988" y="3141663"/>
          <p14:tracePt t="10061" x="5883275" y="3141663"/>
          <p14:tracePt t="10064" x="5897563" y="3141663"/>
          <p14:tracePt t="10068" x="5910263" y="3141663"/>
          <p14:tracePt t="10074" x="5924550" y="3141663"/>
          <p14:tracePt t="10080" x="5938838" y="3141663"/>
          <p14:tracePt t="10084" x="5951538" y="3141663"/>
          <p14:tracePt t="10091" x="5965825" y="3141663"/>
          <p14:tracePt t="10100" x="5980113" y="3127375"/>
          <p14:tracePt t="10108" x="5992813" y="3127375"/>
          <p14:tracePt t="10112" x="6007100" y="3127375"/>
          <p14:tracePt t="10119" x="6019800" y="3127375"/>
          <p14:tracePt t="10128" x="6034088" y="3127375"/>
          <p14:tracePt t="10134" x="6048375" y="3127375"/>
          <p14:tracePt t="10143" x="6061075" y="3127375"/>
          <p14:tracePt t="10144" x="6061075" y="3113088"/>
          <p14:tracePt t="10156" x="6075363" y="3113088"/>
          <p14:tracePt t="10167" x="6089650" y="3113088"/>
          <p14:tracePt t="10178" x="6102350" y="3113088"/>
          <p14:tracePt t="10191" x="6116638" y="3113088"/>
          <p14:tracePt t="10610" x="6116638" y="3100388"/>
          <p14:tracePt t="10910" x="6130925" y="3100388"/>
          <p14:tracePt t="10918" x="6143625" y="3100388"/>
          <p14:tracePt t="10923" x="6157913" y="3100388"/>
          <p14:tracePt t="10927" x="6172200" y="3100388"/>
          <p14:tracePt t="10929" x="6184900" y="3100388"/>
          <p14:tracePt t="10934" x="6199188" y="3086100"/>
          <p14:tracePt t="10936" x="6211888" y="3086100"/>
          <p14:tracePt t="10939" x="6226175" y="3086100"/>
          <p14:tracePt t="10944" x="6240463" y="3086100"/>
          <p14:tracePt t="10947" x="6253163" y="3086100"/>
          <p14:tracePt t="10951" x="6267450" y="3086100"/>
          <p14:tracePt t="10953" x="6281738" y="3086100"/>
          <p14:tracePt t="10957" x="6294438" y="3086100"/>
          <p14:tracePt t="10960" x="6308725" y="3086100"/>
          <p14:tracePt t="10964" x="6323013" y="3086100"/>
          <p14:tracePt t="10967" x="6335713" y="3086100"/>
          <p14:tracePt t="10972" x="6350000" y="3086100"/>
          <p14:tracePt t="10974" x="6362700" y="3086100"/>
          <p14:tracePt t="10976" x="6376988" y="3086100"/>
          <p14:tracePt t="10980" x="6391275" y="3086100"/>
          <p14:tracePt t="10981" x="6403975" y="3086100"/>
          <p14:tracePt t="10983" x="6418263" y="3086100"/>
          <p14:tracePt t="10988" x="6432550" y="3086100"/>
          <p14:tracePt t="10988" x="6445250" y="3086100"/>
          <p14:tracePt t="10989" x="6459538" y="3086100"/>
          <p14:tracePt t="10992" x="6473825" y="3086100"/>
          <p14:tracePt t="10994" x="6486525" y="3086100"/>
          <p14:tracePt t="10997" x="6500813" y="3086100"/>
          <p14:tracePt t="10998" x="6513513" y="3086100"/>
          <p14:tracePt t="11002" x="6527800" y="3086100"/>
          <p14:tracePt t="11002" x="6542088" y="3086100"/>
          <p14:tracePt t="11003" x="6554788" y="3086100"/>
          <p14:tracePt t="11005" x="6569075" y="3086100"/>
          <p14:tracePt t="11008" x="6583363" y="3086100"/>
          <p14:tracePt t="11009" x="6596063" y="3086100"/>
          <p14:tracePt t="11010" x="6610350" y="3086100"/>
          <p14:tracePt t="11014" x="6624638" y="3086100"/>
          <p14:tracePt t="11014" x="6637338" y="3086100"/>
          <p14:tracePt t="11015" x="6651625" y="3086100"/>
          <p14:tracePt t="11018" x="6665913" y="3086100"/>
          <p14:tracePt t="11019" x="6678613" y="3086100"/>
          <p14:tracePt t="11020" x="6692900" y="3086100"/>
          <p14:tracePt t="11023" x="6705600" y="3086100"/>
          <p14:tracePt t="11024" x="6719888" y="3086100"/>
          <p14:tracePt t="11025" x="6734175" y="3086100"/>
          <p14:tracePt t="11026" x="6746875" y="3086100"/>
          <p14:tracePt t="11028" x="6761163" y="3086100"/>
          <p14:tracePt t="11029" x="6775450" y="3086100"/>
          <p14:tracePt t="11031" x="6788150" y="3086100"/>
          <p14:tracePt t="11033" x="6802438" y="3086100"/>
          <p14:tracePt t="11034" x="6816725" y="3086100"/>
          <p14:tracePt t="11036" x="6829425" y="3086100"/>
          <p14:tracePt t="11038" x="6843713" y="3086100"/>
          <p14:tracePt t="11039" x="6856413" y="3086100"/>
          <p14:tracePt t="11040" x="6870700" y="3086100"/>
          <p14:tracePt t="11043" x="6884988" y="3086100"/>
          <p14:tracePt t="11044" x="6897688" y="3086100"/>
          <p14:tracePt t="11045" x="6911975" y="3086100"/>
          <p14:tracePt t="11046" x="6926263" y="3086100"/>
          <p14:tracePt t="11048" x="6938963" y="3086100"/>
          <p14:tracePt t="11051" x="6953250" y="3086100"/>
          <p14:tracePt t="11052" x="6967538" y="3086100"/>
          <p14:tracePt t="11053" x="6980238" y="3086100"/>
          <p14:tracePt t="11054" x="6994525" y="3086100"/>
          <p14:tracePt t="11056" x="7007225" y="3086100"/>
          <p14:tracePt t="11058" x="7021513" y="3086100"/>
          <p14:tracePt t="11060" x="7035800" y="3086100"/>
          <p14:tracePt t="11062" x="7048500" y="3086100"/>
          <p14:tracePt t="11064" x="7062788" y="3086100"/>
          <p14:tracePt t="11065" x="7077075" y="3086100"/>
          <p14:tracePt t="11067" x="7089775" y="3086100"/>
          <p14:tracePt t="11071" x="7118350" y="3086100"/>
          <p14:tracePt t="11074" x="7131050" y="3086100"/>
          <p14:tracePt t="11075" x="7145338" y="3086100"/>
          <p14:tracePt t="11076" x="7159625" y="3086100"/>
          <p14:tracePt t="11079" x="7172325" y="3086100"/>
          <p14:tracePt t="11080" x="7186613" y="3086100"/>
          <p14:tracePt t="11082" x="7199313" y="3086100"/>
          <p14:tracePt t="11084" x="7213600" y="3086100"/>
          <p14:tracePt t="11086" x="7227888" y="3086100"/>
          <p14:tracePt t="11089" x="7240588" y="3086100"/>
          <p14:tracePt t="11090" x="7254875" y="3086100"/>
          <p14:tracePt t="11091" x="7269163" y="3086100"/>
          <p14:tracePt t="11096" x="7281863" y="3086100"/>
          <p14:tracePt t="11097" x="7296150" y="3086100"/>
          <p14:tracePt t="11097" x="7310438" y="3086100"/>
          <p14:tracePt t="11099" x="7323138" y="3086100"/>
          <p14:tracePt t="11102" x="7337425" y="3086100"/>
          <p14:tracePt t="11103" x="7350125" y="3086100"/>
          <p14:tracePt t="11106" x="7364413" y="3086100"/>
          <p14:tracePt t="11107" x="7378700" y="3086100"/>
          <p14:tracePt t="11110" x="7391400" y="3086100"/>
          <p14:tracePt t="11111" x="7405688" y="3086100"/>
          <p14:tracePt t="11114" x="7419975" y="3086100"/>
          <p14:tracePt t="11115" x="7432675" y="3086100"/>
          <p14:tracePt t="11116" x="7432675" y="3071813"/>
          <p14:tracePt t="11117" x="7446963" y="3071813"/>
          <p14:tracePt t="11118" x="7461250" y="3071813"/>
          <p14:tracePt t="11121" x="7473950" y="3071813"/>
          <p14:tracePt t="11122" x="7488238" y="3071813"/>
          <p14:tracePt t="11125" x="7500938" y="3071813"/>
          <p14:tracePt t="11126" x="7515225" y="3071813"/>
          <p14:tracePt t="11128" x="7529513" y="3071813"/>
          <p14:tracePt t="11129" x="7542213" y="3071813"/>
          <p14:tracePt t="11133" x="7556500" y="3071813"/>
          <p14:tracePt t="11133" x="7570788" y="3071813"/>
          <p14:tracePt t="11136" x="7583488" y="3071813"/>
          <p14:tracePt t="11137" x="7597775" y="3071813"/>
          <p14:tracePt t="11140" x="7612063" y="3071813"/>
          <p14:tracePt t="11141" x="7624763" y="3071813"/>
          <p14:tracePt t="11144" x="7639050" y="3071813"/>
          <p14:tracePt t="11145" x="7653338" y="3071813"/>
          <p14:tracePt t="11147" x="7666038" y="3071813"/>
          <p14:tracePt t="11150" x="7680325" y="3071813"/>
          <p14:tracePt t="11151" x="7693025" y="3071813"/>
          <p14:tracePt t="11155" x="7707313" y="3071813"/>
          <p14:tracePt t="11155" x="7721600" y="3071813"/>
          <p14:tracePt t="11158" x="7734300" y="3071813"/>
          <p14:tracePt t="11159" x="7734300" y="3059113"/>
          <p14:tracePt t="11160" x="7748588" y="3059113"/>
          <p14:tracePt t="11161" x="7762875" y="3059113"/>
          <p14:tracePt t="11163" x="7775575" y="3059113"/>
          <p14:tracePt t="11164" x="7789863" y="3059113"/>
          <p14:tracePt t="11166" x="7804150" y="3059113"/>
          <p14:tracePt t="11168" x="7816850" y="3059113"/>
          <p14:tracePt t="11170" x="7831138" y="3059113"/>
          <p14:tracePt t="11171" x="7843838" y="3059113"/>
          <p14:tracePt t="11175" x="7858125" y="3059113"/>
          <p14:tracePt t="11175" x="7872413" y="3059113"/>
          <p14:tracePt t="11178" x="7885113" y="3059113"/>
          <p14:tracePt t="11179" x="7899400" y="3059113"/>
          <p14:tracePt t="11180" x="7913688" y="3059113"/>
          <p14:tracePt t="11182" x="7926388" y="3059113"/>
          <p14:tracePt t="11183" x="7940675" y="3059113"/>
          <p14:tracePt t="11187" x="7954963" y="3059113"/>
          <p14:tracePt t="11187" x="7967663" y="3059113"/>
          <p14:tracePt t="11188" x="7981950" y="3059113"/>
          <p14:tracePt t="11189" x="7994650" y="3059113"/>
          <p14:tracePt t="11191" x="8008938" y="3059113"/>
          <p14:tracePt t="11192" x="8023225" y="3059113"/>
          <p14:tracePt t="11194" x="8035925" y="3059113"/>
          <p14:tracePt t="11196" x="8050213" y="3059113"/>
          <p14:tracePt t="11197" x="8064500" y="3059113"/>
          <p14:tracePt t="11199" x="8077200" y="3059113"/>
          <p14:tracePt t="11200" x="8091488" y="3059113"/>
          <p14:tracePt t="11203" x="8105775" y="3059113"/>
          <p14:tracePt t="11203" x="8118475" y="3059113"/>
          <p14:tracePt t="11204" x="8132763" y="3059113"/>
          <p14:tracePt t="11205" x="8147050" y="3059113"/>
          <p14:tracePt t="11208" x="8159750" y="3059113"/>
          <p14:tracePt t="11210" x="8174038" y="3059113"/>
          <p14:tracePt t="11210" x="8186738" y="3059113"/>
          <p14:tracePt t="11211" x="8201025" y="3059113"/>
          <p14:tracePt t="11212" x="8215313" y="3059113"/>
          <p14:tracePt t="11214" x="8228013" y="3059113"/>
          <p14:tracePt t="11215" x="8242300" y="3059113"/>
          <p14:tracePt t="11216" x="8256588" y="3059113"/>
          <p14:tracePt t="11217" x="8283575" y="3071813"/>
          <p14:tracePt t="11219" x="8297863" y="3071813"/>
          <p14:tracePt t="11220" x="8310563" y="3071813"/>
          <p14:tracePt t="11221" x="8324850" y="3071813"/>
          <p14:tracePt t="11223" x="8337550" y="3071813"/>
          <p14:tracePt t="11224" x="8351838" y="3071813"/>
          <p14:tracePt t="11225" x="8366125" y="3071813"/>
          <p14:tracePt t="11226" x="8378825" y="3071813"/>
          <p14:tracePt t="11229" x="8393113" y="3071813"/>
          <p14:tracePt t="11230" x="8407400" y="3071813"/>
          <p14:tracePt t="11231" x="8420100" y="3071813"/>
          <p14:tracePt t="11232" x="8434388" y="3071813"/>
          <p14:tracePt t="11233" x="8448675" y="3071813"/>
          <p14:tracePt t="11234" x="8461375" y="3086100"/>
          <p14:tracePt t="11236" x="8475663" y="3086100"/>
          <p14:tracePt t="11237" x="8488363" y="3086100"/>
          <p14:tracePt t="11239" x="8502650" y="3086100"/>
          <p14:tracePt t="11240" x="8516938" y="3086100"/>
          <p14:tracePt t="11241" x="8529638" y="3086100"/>
          <p14:tracePt t="11243" x="8543925" y="3086100"/>
          <p14:tracePt t="11244" x="8558213" y="3086100"/>
          <p14:tracePt t="11247" x="8570913" y="3086100"/>
          <p14:tracePt t="11248" x="8585200" y="3086100"/>
          <p14:tracePt t="11249" x="8599488" y="3086100"/>
          <p14:tracePt t="11250" x="8612188" y="3086100"/>
          <p14:tracePt t="11251" x="8626475" y="3100388"/>
          <p14:tracePt t="11252" x="8640763" y="3100388"/>
          <p14:tracePt t="11254" x="8653463" y="3100388"/>
          <p14:tracePt t="11255" x="8667750" y="3100388"/>
          <p14:tracePt t="11257" x="8680450" y="3100388"/>
          <p14:tracePt t="11258" x="8694738" y="3100388"/>
          <p14:tracePt t="11260" x="8709025" y="3100388"/>
          <p14:tracePt t="11261" x="8721725" y="3100388"/>
          <p14:tracePt t="11262" x="8736013" y="3100388"/>
          <p14:tracePt t="11265" x="8750300" y="3100388"/>
          <p14:tracePt t="11266" x="8763000" y="3100388"/>
          <p14:tracePt t="11267" x="8777288" y="3100388"/>
          <p14:tracePt t="11268" x="8791575" y="3100388"/>
          <p14:tracePt t="11269" x="8804275" y="3113088"/>
          <p14:tracePt t="11270" x="8818563" y="3113088"/>
          <p14:tracePt t="11271" x="8831263" y="3113088"/>
          <p14:tracePt t="11272" x="8845550" y="3113088"/>
          <p14:tracePt t="11275" x="8859838" y="3113088"/>
          <p14:tracePt t="11276" x="8872538" y="3113088"/>
          <p14:tracePt t="11277" x="8886825" y="3113088"/>
          <p14:tracePt t="11278" x="8901113" y="3113088"/>
          <p14:tracePt t="11279" x="8913813" y="3113088"/>
          <p14:tracePt t="11280" x="8928100" y="3113088"/>
          <p14:tracePt t="11281" x="8942388" y="3127375"/>
          <p14:tracePt t="11282" x="8955088" y="3127375"/>
          <p14:tracePt t="11283" x="8969375" y="3127375"/>
          <p14:tracePt t="11285" x="8982075" y="3127375"/>
          <p14:tracePt t="11287" x="8996363" y="3127375"/>
          <p14:tracePt t="11287" x="9010650" y="3127375"/>
          <p14:tracePt t="11289" x="9023350" y="3127375"/>
          <p14:tracePt t="11290" x="9037638" y="3127375"/>
          <p14:tracePt t="11292" x="9051925" y="3127375"/>
          <p14:tracePt t="11293" x="9064625" y="3127375"/>
          <p14:tracePt t="11294" x="9078913" y="3127375"/>
          <p14:tracePt t="11295" x="9093200" y="3141663"/>
          <p14:tracePt t="11298" x="9105900" y="3141663"/>
          <p14:tracePt t="11299" x="9120188" y="3141663"/>
          <p14:tracePt t="11300" x="9134475" y="3141663"/>
          <p14:tracePt t="11301" x="9147175" y="3141663"/>
          <p14:tracePt t="11302" x="9161463" y="3141663"/>
          <p14:tracePt t="11303" x="9174163" y="3141663"/>
          <p14:tracePt t="11304" x="9188450" y="3141663"/>
          <p14:tracePt t="11305" x="9202738" y="3141663"/>
          <p14:tracePt t="11306" x="9215438" y="3141663"/>
          <p14:tracePt t="11307" x="9229725" y="3154363"/>
          <p14:tracePt t="11308" x="9244013" y="3154363"/>
          <p14:tracePt t="11312" x="9256713" y="3154363"/>
          <p14:tracePt t="11312" x="9271000" y="3154363"/>
          <p14:tracePt t="11313" x="9285288" y="3154363"/>
          <p14:tracePt t="11315" x="9297988" y="3154363"/>
          <p14:tracePt t="11316" x="9312275" y="3154363"/>
          <p14:tracePt t="11317" x="9324975" y="3154363"/>
          <p14:tracePt t="11318" x="9339263" y="3154363"/>
          <p14:tracePt t="11319" x="9353550" y="3154363"/>
          <p14:tracePt t="11320" x="9366250" y="3168650"/>
          <p14:tracePt t="11322" x="9394825" y="3168650"/>
          <p14:tracePt t="11324" x="9407525" y="3168650"/>
          <p14:tracePt t="11325" x="9421813" y="3168650"/>
          <p14:tracePt t="11326" x="9436100" y="3168650"/>
          <p14:tracePt t="11328" x="9448800" y="3168650"/>
          <p14:tracePt t="11329" x="9463088" y="3168650"/>
          <p14:tracePt t="11330" x="9475788" y="3168650"/>
          <p14:tracePt t="11333" x="9490075" y="3168650"/>
          <p14:tracePt t="11334" x="9504363" y="3168650"/>
          <p14:tracePt t="11335" x="9517063" y="3168650"/>
          <p14:tracePt t="11337" x="9531350" y="3168650"/>
          <p14:tracePt t="11338" x="9545638" y="3168650"/>
          <p14:tracePt t="11341" x="9558338" y="3168650"/>
          <p14:tracePt t="11342" x="9572625" y="3168650"/>
          <p14:tracePt t="11343" x="9572625" y="3181350"/>
          <p14:tracePt t="11344" x="9586913" y="3181350"/>
          <p14:tracePt t="11345" x="9599613" y="3181350"/>
          <p14:tracePt t="11348" x="9613900" y="3181350"/>
          <p14:tracePt t="11349" x="9628188" y="3181350"/>
          <p14:tracePt t="11353" x="9640888" y="3181350"/>
          <p14:tracePt t="11355" x="9655175" y="3181350"/>
          <p14:tracePt t="11356" x="9667875" y="3181350"/>
          <p14:tracePt t="11359" x="9682163" y="3181350"/>
          <p14:tracePt t="11364" x="9696450" y="3181350"/>
          <p14:tracePt t="11367" x="9709150" y="3181350"/>
          <p14:tracePt t="11375" x="9723438" y="3181350"/>
          <p14:tracePt t="11436" x="9737725" y="3181350"/>
          <p14:tracePt t="11442" x="9750425" y="3181350"/>
          <p14:tracePt t="11446" x="9764713" y="3181350"/>
          <p14:tracePt t="11453" x="9779000" y="3181350"/>
          <p14:tracePt t="11456" x="9791700" y="3181350"/>
          <p14:tracePt t="11460" x="9805988" y="3181350"/>
          <p14:tracePt t="11465" x="9818688" y="3181350"/>
          <p14:tracePt t="11469" x="9832975" y="3181350"/>
          <p14:tracePt t="11475" x="9847263" y="3181350"/>
          <p14:tracePt t="11481" x="9859963" y="3181350"/>
          <p14:tracePt t="11489" x="9874250" y="3181350"/>
          <p14:tracePt t="11513" x="9888538" y="3181350"/>
          <p14:tracePt t="12094" x="9874250" y="3181350"/>
          <p14:tracePt t="12103" x="9859963" y="3181350"/>
          <p14:tracePt t="12106" x="9847263" y="3181350"/>
          <p14:tracePt t="12110" x="9832975" y="3181350"/>
          <p14:tracePt t="12113" x="9818688" y="3181350"/>
          <p14:tracePt t="12114" x="9805988" y="3181350"/>
          <p14:tracePt t="12117" x="9791700" y="3181350"/>
          <p14:tracePt t="12121" x="9779000" y="3181350"/>
          <p14:tracePt t="12122" x="9764713" y="3181350"/>
          <p14:tracePt t="12125" x="9750425" y="3181350"/>
          <p14:tracePt t="12127" x="9737725" y="3181350"/>
          <p14:tracePt t="12127" x="9723438" y="3181350"/>
          <p14:tracePt t="12130" x="9709150" y="3181350"/>
          <p14:tracePt t="12131" x="9696450" y="3181350"/>
          <p14:tracePt t="12132" x="9682163" y="3181350"/>
          <p14:tracePt t="12133" x="9667875" y="3181350"/>
          <p14:tracePt t="12135" x="9655175" y="3181350"/>
          <p14:tracePt t="12136" x="9640888" y="3195638"/>
          <p14:tracePt t="12137" x="9628188" y="3195638"/>
          <p14:tracePt t="12139" x="9613900" y="3195638"/>
          <p14:tracePt t="12140" x="9599613" y="3195638"/>
          <p14:tracePt t="12141" x="9586913" y="3195638"/>
          <p14:tracePt t="12142" x="9572625" y="3195638"/>
          <p14:tracePt t="12143" x="9558338" y="3195638"/>
          <p14:tracePt t="12144" x="9545638" y="3195638"/>
          <p14:tracePt t="12145" x="9531350" y="3195638"/>
          <p14:tracePt t="12146" x="9517063" y="3195638"/>
          <p14:tracePt t="12147" x="9504363" y="3209925"/>
          <p14:tracePt t="12148" x="9490075" y="3209925"/>
          <p14:tracePt t="12149" x="9475788" y="3209925"/>
          <p14:tracePt t="12150" x="9463088" y="3209925"/>
          <p14:tracePt t="12151" x="9448800" y="3209925"/>
          <p14:tracePt t="12152" x="9436100" y="3209925"/>
          <p14:tracePt t="12153" x="9421813" y="3209925"/>
          <p14:tracePt t="12154" x="9407525" y="3209925"/>
          <p14:tracePt t="12155" x="9394825" y="3209925"/>
          <p14:tracePt t="12156" x="9380538" y="3209925"/>
          <p14:tracePt t="12157" x="9353550" y="3222625"/>
          <p14:tracePt t="12158" x="9339263" y="3222625"/>
          <p14:tracePt t="12159" x="9324975" y="3222625"/>
          <p14:tracePt t="12160" x="9297988" y="3222625"/>
          <p14:tracePt t="12161" x="9285288" y="3222625"/>
          <p14:tracePt t="12162" x="9256713" y="3222625"/>
          <p14:tracePt t="12166" x="9244013" y="3222625"/>
          <p14:tracePt t="12166" x="9215438" y="3222625"/>
          <p14:tracePt t="12167" x="9202738" y="3222625"/>
          <p14:tracePt t="12168" x="9174163" y="3236913"/>
          <p14:tracePt t="12169" x="9147175" y="3236913"/>
          <p14:tracePt t="12170" x="9120188" y="3236913"/>
          <p14:tracePt t="12171" x="9105900" y="3236913"/>
          <p14:tracePt t="12172" x="9078913" y="3236913"/>
          <p14:tracePt t="12173" x="9064625" y="3236913"/>
          <p14:tracePt t="12174" x="9037638" y="3236913"/>
          <p14:tracePt t="12175" x="9023350" y="3236913"/>
          <p14:tracePt t="12176" x="9010650" y="3251200"/>
          <p14:tracePt t="12177" x="8982075" y="3251200"/>
          <p14:tracePt t="12178" x="8955088" y="3251200"/>
          <p14:tracePt t="12179" x="8942388" y="3251200"/>
          <p14:tracePt t="12180" x="8913813" y="3251200"/>
          <p14:tracePt t="12181" x="8886825" y="3251200"/>
          <p14:tracePt t="12182" x="8859838" y="3251200"/>
          <p14:tracePt t="12183" x="8845550" y="3251200"/>
          <p14:tracePt t="12184" x="8818563" y="3263900"/>
          <p14:tracePt t="12185" x="8791575" y="3263900"/>
          <p14:tracePt t="12186" x="8763000" y="3263900"/>
          <p14:tracePt t="12187" x="8736013" y="3263900"/>
          <p14:tracePt t="12188" x="8709025" y="3263900"/>
          <p14:tracePt t="12189" x="8694738" y="3263900"/>
          <p14:tracePt t="12190" x="8667750" y="3263900"/>
          <p14:tracePt t="12191" x="8640763" y="3278188"/>
          <p14:tracePt t="12192" x="8612188" y="3278188"/>
          <p14:tracePt t="12193" x="8570913" y="3278188"/>
          <p14:tracePt t="12194" x="8543925" y="3278188"/>
          <p14:tracePt t="12195" x="8516938" y="3278188"/>
          <p14:tracePt t="12196" x="8488363" y="3292475"/>
          <p14:tracePt t="12197" x="8475663" y="3292475"/>
          <p14:tracePt t="12198" x="8448675" y="3292475"/>
          <p14:tracePt t="12199" x="8420100" y="3292475"/>
          <p14:tracePt t="12200" x="8393113" y="3292475"/>
          <p14:tracePt t="12201" x="8378825" y="3305175"/>
          <p14:tracePt t="12202" x="8351838" y="3305175"/>
          <p14:tracePt t="12203" x="8337550" y="3305175"/>
          <p14:tracePt t="12204" x="8297863" y="3305175"/>
          <p14:tracePt t="12205" x="8283575" y="3305175"/>
          <p14:tracePt t="12206" x="8256588" y="3319463"/>
          <p14:tracePt t="12207" x="8228013" y="3319463"/>
          <p14:tracePt t="12208" x="8201025" y="3319463"/>
          <p14:tracePt t="12209" x="8174038" y="3319463"/>
          <p14:tracePt t="12210" x="8147050" y="3333750"/>
          <p14:tracePt t="12211" x="8118475" y="3333750"/>
          <p14:tracePt t="12212" x="8105775" y="3333750"/>
          <p14:tracePt t="12213" x="8077200" y="3333750"/>
          <p14:tracePt t="12214" x="8064500" y="3333750"/>
          <p14:tracePt t="12215" x="8035925" y="3346450"/>
          <p14:tracePt t="12216" x="8023225" y="3346450"/>
          <p14:tracePt t="12217" x="7994650" y="3346450"/>
          <p14:tracePt t="12218" x="7967663" y="3346450"/>
          <p14:tracePt t="12219" x="7954963" y="3346450"/>
          <p14:tracePt t="12220" x="7926388" y="3360738"/>
          <p14:tracePt t="12221" x="7913688" y="3360738"/>
          <p14:tracePt t="12222" x="7885113" y="3360738"/>
          <p14:tracePt t="12223" x="7872413" y="3360738"/>
          <p14:tracePt t="12224" x="7843838" y="3360738"/>
          <p14:tracePt t="12225" x="7831138" y="3373438"/>
          <p14:tracePt t="12226" x="7804150" y="3373438"/>
          <p14:tracePt t="12228" x="7775575" y="3373438"/>
          <p14:tracePt t="12229" x="7762875" y="3373438"/>
          <p14:tracePt t="12230" x="7748588" y="3387725"/>
          <p14:tracePt t="12231" x="7734300" y="3387725"/>
          <p14:tracePt t="12232" x="7707313" y="3387725"/>
          <p14:tracePt t="12233" x="7693025" y="3387725"/>
          <p14:tracePt t="12234" x="7680325" y="3387725"/>
          <p14:tracePt t="12235" x="7666038" y="3402013"/>
          <p14:tracePt t="12236" x="7653338" y="3402013"/>
          <p14:tracePt t="12237" x="7639050" y="3402013"/>
          <p14:tracePt t="12238" x="7624763" y="3402013"/>
          <p14:tracePt t="12239" x="7612063" y="3414713"/>
          <p14:tracePt t="12240" x="7597775" y="3414713"/>
          <p14:tracePt t="12241" x="7583488" y="3429000"/>
          <p14:tracePt t="12242" x="7570788" y="3429000"/>
          <p14:tracePt t="12245" x="7556500" y="3443288"/>
          <p14:tracePt t="12246" x="7542213" y="3443288"/>
          <p14:tracePt t="12247" x="7529513" y="3443288"/>
          <p14:tracePt t="12248" x="7529513" y="3455988"/>
          <p14:tracePt t="12249" x="7515225" y="3455988"/>
          <p14:tracePt t="12250" x="7500938" y="3470275"/>
          <p14:tracePt t="12251" x="7488238" y="3470275"/>
          <p14:tracePt t="12252" x="7488238" y="3484563"/>
          <p14:tracePt t="12253" x="7473950" y="3484563"/>
          <p14:tracePt t="12254" x="7461250" y="3497263"/>
          <p14:tracePt t="12255" x="7446963" y="3497263"/>
          <p14:tracePt t="12256" x="7432675" y="3511550"/>
          <p14:tracePt t="12258" x="7419975" y="3524250"/>
          <p14:tracePt t="12259" x="7405688" y="3524250"/>
          <p14:tracePt t="12260" x="7391400" y="3538538"/>
          <p14:tracePt t="12261" x="7378700" y="3552825"/>
          <p14:tracePt t="12262" x="7364413" y="3565525"/>
          <p14:tracePt t="12263" x="7350125" y="3579813"/>
          <p14:tracePt t="12264" x="7337425" y="3579813"/>
          <p14:tracePt t="12265" x="7323138" y="3594100"/>
          <p14:tracePt t="12266" x="7310438" y="3606800"/>
          <p14:tracePt t="12267" x="7296150" y="3606800"/>
          <p14:tracePt t="12268" x="7281863" y="3621088"/>
          <p14:tracePt t="12269" x="7269163" y="3621088"/>
          <p14:tracePt t="12270" x="7269163" y="3635375"/>
          <p14:tracePt t="12271" x="7254875" y="3648075"/>
          <p14:tracePt t="12274" x="7240588" y="3648075"/>
          <p14:tracePt t="12274" x="7227888" y="3662363"/>
          <p14:tracePt t="12275" x="7213600" y="3676650"/>
          <p14:tracePt t="12276" x="7199313" y="3676650"/>
          <p14:tracePt t="12277" x="7186613" y="3689350"/>
          <p14:tracePt t="12278" x="7172325" y="3703638"/>
          <p14:tracePt t="12279" x="7159625" y="3703638"/>
          <p14:tracePt t="12280" x="7145338" y="3716338"/>
          <p14:tracePt t="12281" x="7131050" y="3730625"/>
          <p14:tracePt t="12282" x="7104063" y="3744913"/>
          <p14:tracePt t="12283" x="7089775" y="3744913"/>
          <p14:tracePt t="12284" x="7062788" y="3771900"/>
          <p14:tracePt t="12285" x="7048500" y="3771900"/>
          <p14:tracePt t="12286" x="7035800" y="3786188"/>
          <p14:tracePt t="12287" x="7021513" y="3798888"/>
          <p14:tracePt t="12289" x="7007225" y="3813175"/>
          <p14:tracePt t="12290" x="6994525" y="3813175"/>
          <p14:tracePt t="12291" x="6967538" y="3840163"/>
          <p14:tracePt t="12292" x="6953250" y="3840163"/>
          <p14:tracePt t="12293" x="6938963" y="3854450"/>
          <p14:tracePt t="12294" x="6911975" y="3867150"/>
          <p14:tracePt t="12295" x="6897688" y="3881438"/>
          <p14:tracePt t="12296" x="6884988" y="3881438"/>
          <p14:tracePt t="12297" x="6884988" y="3895725"/>
          <p14:tracePt t="12298" x="6870700" y="3895725"/>
          <p14:tracePt t="12299" x="6856413" y="3908425"/>
          <p14:tracePt t="12300" x="6829425" y="3922713"/>
          <p14:tracePt t="12301" x="6816725" y="3937000"/>
          <p14:tracePt t="12302" x="6802438" y="3937000"/>
          <p14:tracePt t="12303" x="6788150" y="3949700"/>
          <p14:tracePt t="12304" x="6761163" y="3963988"/>
          <p14:tracePt t="12305" x="6734175" y="3978275"/>
          <p14:tracePt t="12306" x="6719888" y="3990975"/>
          <p14:tracePt t="12307" x="6705600" y="4005263"/>
          <p14:tracePt t="12308" x="6692900" y="4005263"/>
          <p14:tracePt t="12309" x="6678613" y="4019550"/>
          <p14:tracePt t="12311" x="6665913" y="4032250"/>
          <p14:tracePt t="12312" x="6637338" y="4032250"/>
          <p14:tracePt t="12313" x="6624638" y="4046538"/>
          <p14:tracePt t="12314" x="6610350" y="4059238"/>
          <p14:tracePt t="12315" x="6596063" y="4059238"/>
          <p14:tracePt t="12316" x="6583363" y="4073525"/>
          <p14:tracePt t="12317" x="6569075" y="4087813"/>
          <p14:tracePt t="12318" x="6554788" y="4087813"/>
          <p14:tracePt t="12319" x="6542088" y="4100513"/>
          <p14:tracePt t="12320" x="6527800" y="4114800"/>
          <p14:tracePt t="12321" x="6513513" y="4114800"/>
          <p14:tracePt t="12322" x="6500813" y="4129088"/>
          <p14:tracePt t="12323" x="6486525" y="4141788"/>
          <p14:tracePt t="12324" x="6473825" y="4141788"/>
          <p14:tracePt t="12325" x="6459538" y="4156075"/>
          <p14:tracePt t="12326" x="6445250" y="4156075"/>
          <p14:tracePt t="12327" x="6432550" y="4170363"/>
          <p14:tracePt t="12328" x="6418263" y="4183063"/>
          <p14:tracePt t="12329" x="6403975" y="4183063"/>
          <p14:tracePt t="12330" x="6391275" y="4197350"/>
          <p14:tracePt t="12331" x="6376988" y="4210050"/>
          <p14:tracePt t="12332" x="6362700" y="4210050"/>
          <p14:tracePt t="12333" x="6350000" y="4224338"/>
          <p14:tracePt t="12334" x="6335713" y="4238625"/>
          <p14:tracePt t="12335" x="6323013" y="4238625"/>
          <p14:tracePt t="12336" x="6308725" y="4251325"/>
          <p14:tracePt t="12337" x="6294438" y="4251325"/>
          <p14:tracePt t="12338" x="6281738" y="4265613"/>
          <p14:tracePt t="12339" x="6267450" y="4265613"/>
          <p14:tracePt t="12340" x="6253163" y="4279900"/>
          <p14:tracePt t="12341" x="6240463" y="4279900"/>
          <p14:tracePt t="12342" x="6226175" y="4292600"/>
          <p14:tracePt t="12343" x="6211888" y="4306888"/>
          <p14:tracePt t="12344" x="6199188" y="4306888"/>
          <p14:tracePt t="12345" x="6184900" y="4321175"/>
          <p14:tracePt t="12347" x="6172200" y="4333875"/>
          <p14:tracePt t="12348" x="6157913" y="4333875"/>
          <p14:tracePt t="12349" x="6143625" y="4348163"/>
          <p14:tracePt t="12350" x="6130925" y="4348163"/>
          <p14:tracePt t="12351" x="6130925" y="4362450"/>
          <p14:tracePt t="12352" x="6116638" y="4362450"/>
          <p14:tracePt t="12353" x="6102350" y="4362450"/>
          <p14:tracePt t="12354" x="6089650" y="4375150"/>
          <p14:tracePt t="12355" x="6075363" y="4375150"/>
          <p14:tracePt t="12356" x="6061075" y="4389438"/>
          <p14:tracePt t="12358" x="6048375" y="4402138"/>
          <p14:tracePt t="12359" x="6034088" y="4402138"/>
          <p14:tracePt t="12360" x="6019800" y="4416425"/>
          <p14:tracePt t="12361" x="6007100" y="4416425"/>
          <p14:tracePt t="12363" x="5992813" y="4430713"/>
          <p14:tracePt t="12364" x="5980113" y="4430713"/>
          <p14:tracePt t="12366" x="5965825" y="4443413"/>
          <p14:tracePt t="12367" x="5951538" y="4443413"/>
          <p14:tracePt t="12371" x="5924550" y="4457700"/>
          <p14:tracePt t="12372" x="5910263" y="4471988"/>
          <p14:tracePt t="12373" x="5897563" y="4471988"/>
          <p14:tracePt t="12374" x="5897563" y="4484688"/>
          <p14:tracePt t="12375" x="5883275" y="4484688"/>
          <p14:tracePt t="12376" x="5868988" y="4484688"/>
          <p14:tracePt t="12377" x="5856288" y="4498975"/>
          <p14:tracePt t="12379" x="5842000" y="4513263"/>
          <p14:tracePt t="12380" x="5829300" y="4513263"/>
          <p14:tracePt t="12383" x="5815013" y="4525963"/>
          <p14:tracePt t="12384" x="5800725" y="4525963"/>
          <p14:tracePt t="12385" x="5788025" y="4540250"/>
          <p14:tracePt t="12386" x="5773738" y="4540250"/>
          <p14:tracePt t="12387" x="5759450" y="4540250"/>
          <p14:tracePt t="12388" x="5759450" y="4552950"/>
          <p14:tracePt t="12389" x="5746750" y="4552950"/>
          <p14:tracePt t="12391" x="5732463" y="4567238"/>
          <p14:tracePt t="12393" x="5718175" y="4567238"/>
          <p14:tracePt t="12394" x="5705475" y="4581525"/>
          <p14:tracePt t="12395" x="5691188" y="4581525"/>
          <p14:tracePt t="12398" x="5678488" y="4581525"/>
          <p14:tracePt t="12399" x="5678488" y="4594225"/>
          <p14:tracePt t="12400" x="5664200" y="4594225"/>
          <p14:tracePt t="12401" x="5649913" y="4594225"/>
          <p14:tracePt t="12402" x="5649913" y="4608513"/>
          <p14:tracePt t="12403" x="5637213" y="4608513"/>
          <p14:tracePt t="12404" x="5622925" y="4622800"/>
          <p14:tracePt t="12406" x="5608638" y="4622800"/>
          <p14:tracePt t="12407" x="5595938" y="4635500"/>
          <p14:tracePt t="12409" x="5581650" y="4635500"/>
          <p14:tracePt t="12411" x="5567363" y="4649788"/>
          <p14:tracePt t="12413" x="5554663" y="4649788"/>
          <p14:tracePt t="12416" x="5540375" y="4664075"/>
          <p14:tracePt t="12417" x="5526088" y="4664075"/>
          <p14:tracePt t="12420" x="5513388" y="4676775"/>
          <p14:tracePt t="12421" x="5499100" y="4676775"/>
          <p14:tracePt t="12422" x="5499100" y="4691063"/>
          <p14:tracePt t="12423" x="5486400" y="4691063"/>
          <p14:tracePt t="12424" x="5472113" y="4691063"/>
          <p14:tracePt t="12425" x="5472113" y="4705350"/>
          <p14:tracePt t="12426" x="5457825" y="4705350"/>
          <p14:tracePt t="12428" x="5445125" y="4718050"/>
          <p14:tracePt t="12429" x="5430838" y="4718050"/>
          <p14:tracePt t="12431" x="5416550" y="4732338"/>
          <p14:tracePt t="12433" x="5403850" y="4732338"/>
          <p14:tracePt t="12434" x="5389563" y="4732338"/>
          <p14:tracePt t="12435" x="5389563" y="4745038"/>
          <p14:tracePt t="12436" x="5375275" y="4745038"/>
          <p14:tracePt t="12439" x="5362575" y="4759325"/>
          <p14:tracePt t="12440" x="5348288" y="4759325"/>
          <p14:tracePt t="12441" x="5335588" y="4773613"/>
          <p14:tracePt t="12443" x="5321300" y="4773613"/>
          <p14:tracePt t="12444" x="5321300" y="4786313"/>
          <p14:tracePt t="12445" x="5307013" y="4786313"/>
          <p14:tracePt t="12446" x="5294313" y="4786313"/>
          <p14:tracePt t="12449" x="5280025" y="4800600"/>
          <p14:tracePt t="12450" x="5265738" y="4800600"/>
          <p14:tracePt t="12451" x="5265738" y="4814888"/>
          <p14:tracePt t="12452" x="5253038" y="4814888"/>
          <p14:tracePt t="12453" x="5238750" y="4814888"/>
          <p14:tracePt t="12454" x="5238750" y="4827588"/>
          <p14:tracePt t="12455" x="5224463" y="4827588"/>
          <p14:tracePt t="12457" x="5211763" y="4827588"/>
          <p14:tracePt t="12458" x="5211763" y="4841875"/>
          <p14:tracePt t="12459" x="5197475" y="4841875"/>
          <p14:tracePt t="12461" x="5184775" y="4841875"/>
          <p14:tracePt t="12462" x="5184775" y="4856163"/>
          <p14:tracePt t="12463" x="5170488" y="4856163"/>
          <p14:tracePt t="12467" x="5156200" y="4856163"/>
          <p14:tracePt t="12468" x="5143500" y="4868863"/>
          <p14:tracePt t="12470" x="5129213" y="4868863"/>
          <p14:tracePt t="12471" x="5114925" y="4868863"/>
          <p14:tracePt t="12472" x="5114925" y="4883150"/>
          <p14:tracePt t="12475" x="5102225" y="4883150"/>
          <p14:tracePt t="12476" x="5087938" y="4883150"/>
          <p14:tracePt t="12479" x="5087938" y="4895850"/>
          <p14:tracePt t="12480" x="5073650" y="4895850"/>
          <p14:tracePt t="12482" x="5060950" y="4895850"/>
          <p14:tracePt t="12485" x="5060950" y="4910138"/>
          <p14:tracePt t="12486" x="5046663" y="4910138"/>
          <p14:tracePt t="12488" x="5032375" y="4910138"/>
          <p14:tracePt t="12492" x="5019675" y="4924425"/>
          <p14:tracePt t="12495" x="5005388" y="4924425"/>
          <p14:tracePt t="12499" x="4992688" y="4924425"/>
          <p14:tracePt t="12503" x="4992688" y="4937125"/>
          <p14:tracePt t="12503" x="4978400" y="4937125"/>
          <p14:tracePt t="12507" x="4964113" y="4937125"/>
          <p14:tracePt t="12510" x="4951413" y="4951413"/>
          <p14:tracePt t="12516" x="4937125" y="4951413"/>
          <p14:tracePt t="12518" x="4922838" y="4951413"/>
          <p14:tracePt t="12519" x="4922838" y="4965700"/>
          <p14:tracePt t="12522" x="4910138" y="4965700"/>
          <p14:tracePt t="12523" x="4895850" y="4965700"/>
          <p14:tracePt t="12526" x="4881563" y="4965700"/>
          <p14:tracePt t="12528" x="4881563" y="4978400"/>
          <p14:tracePt t="12529" x="4868863" y="4978400"/>
          <p14:tracePt t="12533" x="4854575" y="4978400"/>
          <p14:tracePt t="12537" x="4841875" y="4992688"/>
          <p14:tracePt t="12539" x="4827588" y="4992688"/>
          <p14:tracePt t="12542" x="4813300" y="4992688"/>
          <p14:tracePt t="12544" x="4813300" y="5006975"/>
          <p14:tracePt t="12545" x="4800600" y="5006975"/>
          <p14:tracePt t="12547" x="4786313" y="5006975"/>
          <p14:tracePt t="12550" x="4772025" y="5006975"/>
          <p14:tracePt t="12551" x="4772025" y="5019675"/>
          <p14:tracePt t="12555" x="4759325" y="5019675"/>
          <p14:tracePt t="12557" x="4745038" y="5019675"/>
          <p14:tracePt t="12562" x="4730750" y="5033963"/>
          <p14:tracePt t="12564" x="4718050" y="5033963"/>
          <p14:tracePt t="12567" x="4703763" y="5033963"/>
          <p14:tracePt t="12572" x="4691063" y="5048250"/>
          <p14:tracePt t="12574" x="4676775" y="5048250"/>
          <p14:tracePt t="12579" x="4662488" y="5048250"/>
          <p14:tracePt t="12583" x="4649788" y="5060950"/>
          <p14:tracePt t="12587" x="4635500" y="5060950"/>
          <p14:tracePt t="12590" x="4621213" y="5060950"/>
          <p14:tracePt t="12591" x="4621213" y="5075238"/>
          <p14:tracePt t="12596" x="4608513" y="5075238"/>
          <p14:tracePt t="12599" x="4594225" y="5075238"/>
          <p14:tracePt t="12600" x="4594225" y="5087938"/>
          <p14:tracePt t="12603" x="4579938" y="5087938"/>
          <p14:tracePt t="12606" x="4567238" y="5087938"/>
          <p14:tracePt t="12611" x="4552950" y="5102225"/>
          <p14:tracePt t="12616" x="4538663" y="5102225"/>
          <p14:tracePt t="12620" x="4525963" y="5116513"/>
          <p14:tracePt t="12622" x="4511675" y="5116513"/>
          <p14:tracePt t="12627" x="4498975" y="5116513"/>
          <p14:tracePt t="12628" x="4498975" y="5129213"/>
          <p14:tracePt t="12631" x="4484688" y="5129213"/>
          <p14:tracePt t="12635" x="4470400" y="5129213"/>
          <p14:tracePt t="12640" x="4457700" y="5143500"/>
          <p14:tracePt t="12643" x="4443413" y="5143500"/>
          <p14:tracePt t="12649" x="4429125" y="5143500"/>
          <p14:tracePt t="12651" x="4429125" y="5157788"/>
          <p14:tracePt t="12652" x="4416425" y="5157788"/>
          <p14:tracePt t="12656" x="4402138" y="5157788"/>
          <p14:tracePt t="12663" x="4387850" y="5170488"/>
          <p14:tracePt t="12664" x="4375150" y="5170488"/>
          <p14:tracePt t="12668" x="4360863" y="5170488"/>
          <p14:tracePt t="12672" x="4348163" y="5170488"/>
          <p14:tracePt t="12673" x="4348163" y="5184775"/>
          <p14:tracePt t="12675" x="4333875" y="5184775"/>
          <p14:tracePt t="12678" x="4319588" y="5184775"/>
          <p14:tracePt t="12682" x="4306888" y="5199063"/>
          <p14:tracePt t="12684" x="4292600" y="5199063"/>
          <p14:tracePt t="12687" x="4278313" y="5199063"/>
          <p14:tracePt t="12692" x="4278313" y="5211763"/>
          <p14:tracePt t="12692" x="4265613" y="5211763"/>
          <p14:tracePt t="12694" x="4251325" y="5211763"/>
          <p14:tracePt t="12697" x="4237038" y="5211763"/>
          <p14:tracePt t="12698" x="4237038" y="5226050"/>
          <p14:tracePt t="12700" x="4224338" y="5226050"/>
          <p14:tracePt t="12704" x="4210050" y="5226050"/>
          <p14:tracePt t="12705" x="4210050" y="5238750"/>
          <p14:tracePt t="12707" x="4197350" y="5238750"/>
          <p14:tracePt t="12709" x="4183063" y="5238750"/>
          <p14:tracePt t="12711" x="4183063" y="5253038"/>
          <p14:tracePt t="12713" x="4168775" y="5253038"/>
          <p14:tracePt t="12715" x="4156075" y="5253038"/>
          <p14:tracePt t="12718" x="4141788" y="5267325"/>
          <p14:tracePt t="12722" x="4127500" y="5267325"/>
          <p14:tracePt t="12724" x="4114800" y="5267325"/>
          <p14:tracePt t="12725" x="4114800" y="5280025"/>
          <p14:tracePt t="12726" x="4100513" y="5280025"/>
          <p14:tracePt t="12731" x="4086225" y="5280025"/>
          <p14:tracePt t="12731" x="4086225" y="5294313"/>
          <p14:tracePt t="12732" x="4073525" y="5294313"/>
          <p14:tracePt t="12735" x="4059238" y="5294313"/>
          <p14:tracePt t="12737" x="4059238" y="5308600"/>
          <p14:tracePt t="12738" x="4044950" y="5308600"/>
          <p14:tracePt t="12742" x="4032250" y="5308600"/>
          <p14:tracePt t="12742" x="4032250" y="5321300"/>
          <p14:tracePt t="12744" x="4017963" y="5321300"/>
          <p14:tracePt t="12747" x="4005263" y="5321300"/>
          <p14:tracePt t="12748" x="4005263" y="5335588"/>
          <p14:tracePt t="12750" x="3990975" y="5335588"/>
          <p14:tracePt t="12773" x="3922713" y="5376863"/>
          <p14:tracePt t="12775" x="3908425" y="5376863"/>
          <p14:tracePt t="12776" x="3894138" y="5376863"/>
          <p14:tracePt t="12780" x="3894138" y="5391150"/>
          <p14:tracePt t="12780" x="3881438" y="5391150"/>
          <p14:tracePt t="12782" x="3867150" y="5391150"/>
          <p14:tracePt t="12787" x="3854450" y="5403850"/>
          <p14:tracePt t="12787" x="3840163" y="5403850"/>
          <p14:tracePt t="12792" x="3813175" y="5418138"/>
          <p14:tracePt t="12795" x="3813175" y="5430838"/>
          <p14:tracePt t="12796" x="3798888" y="5430838"/>
          <p14:tracePt t="12798" x="3784600" y="5430838"/>
          <p14:tracePt t="12801" x="3771900" y="5445125"/>
          <p14:tracePt t="12804" x="3757613" y="5445125"/>
          <p14:tracePt t="12805" x="3743325" y="5459413"/>
          <p14:tracePt t="12808" x="3730625" y="5459413"/>
          <p14:tracePt t="12813" x="3716338" y="5459413"/>
          <p14:tracePt t="12813" x="3716338" y="5472113"/>
          <p14:tracePt t="12814" x="3703638" y="5472113"/>
          <p14:tracePt t="12819" x="3689350" y="5472113"/>
          <p14:tracePt t="12821" x="3689350" y="5486400"/>
          <p14:tracePt t="12823" x="3675063" y="5486400"/>
          <p14:tracePt t="12828" x="3662363" y="5486400"/>
          <p14:tracePt t="12831" x="3662363" y="5500688"/>
          <p14:tracePt t="12835" x="3648075" y="5500688"/>
          <p14:tracePt t="12847" x="3633788" y="5500688"/>
          <p14:tracePt t="12849" x="3633788" y="5513388"/>
          <p14:tracePt t="12957" x="3633788" y="5527675"/>
          <p14:tracePt t="12967" x="3621088" y="5527675"/>
          <p14:tracePt t="12984" x="3621088" y="5541963"/>
          <p14:tracePt t="12995" x="3606800" y="5541963"/>
          <p14:tracePt t="13004" x="3606800" y="5554663"/>
          <p14:tracePt t="13016" x="3592513" y="5554663"/>
          <p14:tracePt t="13039" x="3592513" y="5568950"/>
          <p14:tracePt t="13614" x="3592513" y="5554663"/>
          <p14:tracePt t="13651" x="3606800" y="5554663"/>
          <p14:tracePt t="13674" x="3606800" y="5541963"/>
          <p14:tracePt t="13693" x="3621088" y="5541963"/>
          <p14:tracePt t="13729" x="3621088" y="5527675"/>
          <p14:tracePt t="14627" x="3633788" y="5527675"/>
          <p14:tracePt t="14635" x="3648075" y="5527675"/>
          <p14:tracePt t="14637" x="3648075" y="5513388"/>
          <p14:tracePt t="14640" x="3662363" y="5513388"/>
          <p14:tracePt t="14646" x="3675063" y="5513388"/>
          <p14:tracePt t="14650" x="3689350" y="5513388"/>
          <p14:tracePt t="14656" x="3703638" y="5500688"/>
          <p14:tracePt t="14657" x="3716338" y="5500688"/>
          <p14:tracePt t="14661" x="3730625" y="5500688"/>
          <p14:tracePt t="14664" x="3743325" y="5500688"/>
          <p14:tracePt t="14667" x="3757613" y="5500688"/>
          <p14:tracePt t="14671" x="3771900" y="5500688"/>
          <p14:tracePt t="14673" x="3784600" y="5500688"/>
          <p14:tracePt t="14676" x="3798888" y="5500688"/>
          <p14:tracePt t="14678" x="3813175" y="5500688"/>
          <p14:tracePt t="14682" x="3825875" y="5500688"/>
          <p14:tracePt t="14686" x="3840163" y="5500688"/>
          <p14:tracePt t="14687" x="3854450" y="5500688"/>
          <p14:tracePt t="14689" x="3867150" y="5500688"/>
          <p14:tracePt t="14694" x="3881438" y="5500688"/>
          <p14:tracePt t="14698" x="3894138" y="5500688"/>
          <p14:tracePt t="14701" x="3908425" y="5486400"/>
          <p14:tracePt t="14702" x="3922713" y="5486400"/>
          <p14:tracePt t="14703" x="3935413" y="5486400"/>
          <p14:tracePt t="14707" x="3949700" y="5486400"/>
          <p14:tracePt t="14709" x="3963988" y="5486400"/>
          <p14:tracePt t="14711" x="3976688" y="5486400"/>
          <p14:tracePt t="14713" x="3990975" y="5486400"/>
          <p14:tracePt t="14718" x="4017963" y="5486400"/>
          <p14:tracePt t="14721" x="4032250" y="5486400"/>
          <p14:tracePt t="14725" x="4044950" y="5486400"/>
          <p14:tracePt t="14726" x="4059238" y="5472113"/>
          <p14:tracePt t="14729" x="4073525" y="5472113"/>
          <p14:tracePt t="14731" x="4086225" y="5472113"/>
          <p14:tracePt t="14733" x="4100513" y="5472113"/>
          <p14:tracePt t="14735" x="4114800" y="5472113"/>
          <p14:tracePt t="14738" x="4127500" y="5472113"/>
          <p14:tracePt t="14753" x="4237038" y="5459413"/>
          <p14:tracePt t="14755" x="4251325" y="5459413"/>
          <p14:tracePt t="14756" x="4265613" y="5459413"/>
          <p14:tracePt t="14757" x="4265613" y="5445125"/>
          <p14:tracePt t="14758" x="4278313" y="5445125"/>
          <p14:tracePt t="14759" x="4292600" y="5445125"/>
          <p14:tracePt t="14760" x="4306888" y="5445125"/>
          <p14:tracePt t="14764" x="4319588" y="5445125"/>
          <p14:tracePt t="14764" x="4333875" y="5445125"/>
          <p14:tracePt t="14767" x="4348163" y="5445125"/>
          <p14:tracePt t="14768" x="4360863" y="5445125"/>
          <p14:tracePt t="14769" x="4375150" y="5445125"/>
          <p14:tracePt t="14771" x="4387850" y="5445125"/>
          <p14:tracePt t="14772" x="4402138" y="5445125"/>
          <p14:tracePt t="14775" x="4416425" y="5445125"/>
          <p14:tracePt t="14776" x="4429125" y="5445125"/>
          <p14:tracePt t="14777" x="4443413" y="5445125"/>
          <p14:tracePt t="14779" x="4457700" y="5445125"/>
          <p14:tracePt t="14782" x="4470400" y="5445125"/>
          <p14:tracePt t="14783" x="4484688" y="5445125"/>
          <p14:tracePt t="14786" x="4498975" y="5445125"/>
          <p14:tracePt t="14787" x="4511675" y="5445125"/>
          <p14:tracePt t="14788" x="4525963" y="5445125"/>
          <p14:tracePt t="14790" x="4538663" y="5445125"/>
          <p14:tracePt t="14793" x="4552950" y="5445125"/>
          <p14:tracePt t="14794" x="4567238" y="5445125"/>
          <p14:tracePt t="14797" x="4579938" y="5445125"/>
          <p14:tracePt t="14800" x="4594225" y="5445125"/>
          <p14:tracePt t="14801" x="4608513" y="5445125"/>
          <p14:tracePt t="14805" x="4621213" y="5445125"/>
          <p14:tracePt t="14805" x="4635500" y="5445125"/>
          <p14:tracePt t="14808" x="4649788" y="5445125"/>
          <p14:tracePt t="14810" x="4662488" y="5445125"/>
          <p14:tracePt t="14814" x="4676775" y="5445125"/>
          <p14:tracePt t="14816" x="4691063" y="5445125"/>
          <p14:tracePt t="14817" x="4703763" y="5445125"/>
          <p14:tracePt t="14821" x="4718050" y="5445125"/>
          <p14:tracePt t="14822" x="4730750" y="5445125"/>
          <p14:tracePt t="14826" x="4745038" y="5445125"/>
          <p14:tracePt t="14827" x="4759325" y="5445125"/>
          <p14:tracePt t="14830" x="4772025" y="5445125"/>
          <p14:tracePt t="14834" x="4786313" y="5445125"/>
          <p14:tracePt t="14836" x="4800600" y="5445125"/>
          <p14:tracePt t="14837" x="4813300" y="5445125"/>
          <p14:tracePt t="14841" x="4827588" y="5445125"/>
          <p14:tracePt t="14843" x="4841875" y="5445125"/>
          <p14:tracePt t="14844" x="4854575" y="5445125"/>
          <p14:tracePt t="14847" x="4868863" y="5445125"/>
          <p14:tracePt t="14849" x="4881563" y="5445125"/>
          <p14:tracePt t="14852" x="4895850" y="5445125"/>
          <p14:tracePt t="14853" x="4910138" y="5445125"/>
          <p14:tracePt t="14856" x="4922838" y="5445125"/>
          <p14:tracePt t="14858" x="4937125" y="5445125"/>
          <p14:tracePt t="14861" x="4951413" y="5445125"/>
          <p14:tracePt t="14864" x="4964113" y="5445125"/>
          <p14:tracePt t="14866" x="4978400" y="5445125"/>
          <p14:tracePt t="14868" x="4992688" y="5445125"/>
          <p14:tracePt t="14870" x="5005388" y="5445125"/>
          <p14:tracePt t="14873" x="5019675" y="5445125"/>
          <p14:tracePt t="14874" x="5032375" y="5445125"/>
          <p14:tracePt t="14877" x="5046663" y="5445125"/>
          <p14:tracePt t="14878" x="5060950" y="5445125"/>
          <p14:tracePt t="14880" x="5073650" y="5445125"/>
          <p14:tracePt t="14884" x="5102225" y="5445125"/>
          <p14:tracePt t="14885" x="5114925" y="5445125"/>
          <p14:tracePt t="14888" x="5129213" y="5445125"/>
          <p14:tracePt t="14889" x="5143500" y="5445125"/>
          <p14:tracePt t="14892" x="5156200" y="5445125"/>
          <p14:tracePt t="14893" x="5170488" y="5445125"/>
          <p14:tracePt t="14896" x="5184775" y="5445125"/>
          <p14:tracePt t="14897" x="5197475" y="5445125"/>
          <p14:tracePt t="14900" x="5211763" y="5445125"/>
          <p14:tracePt t="14901" x="5224463" y="5445125"/>
          <p14:tracePt t="14905" x="5238750" y="5445125"/>
          <p14:tracePt t="14905" x="5253038" y="5445125"/>
          <p14:tracePt t="14908" x="5265738" y="5445125"/>
          <p14:tracePt t="14910" x="5280025" y="5445125"/>
          <p14:tracePt t="14913" x="5294313" y="5445125"/>
          <p14:tracePt t="14916" x="5307013" y="5445125"/>
          <p14:tracePt t="14917" x="5321300" y="5445125"/>
          <p14:tracePt t="14922" x="5335588" y="5445125"/>
          <p14:tracePt t="14925" x="5348288" y="5445125"/>
          <p14:tracePt t="14927" x="5362575" y="5445125"/>
          <p14:tracePt t="14931" x="5375275" y="5445125"/>
          <p14:tracePt t="14933" x="5389563" y="5445125"/>
          <p14:tracePt t="14934" x="5403850" y="5445125"/>
          <p14:tracePt t="14937" x="5416550" y="5445125"/>
          <p14:tracePt t="14941" x="5430838" y="5445125"/>
          <p14:tracePt t="14945" x="5445125" y="5445125"/>
          <p14:tracePt t="14945" x="5457825" y="5445125"/>
          <p14:tracePt t="14948" x="5472113" y="5445125"/>
          <p14:tracePt t="14954" x="5499100" y="5445125"/>
          <p14:tracePt t="14956" x="5513388" y="5445125"/>
          <p14:tracePt t="14958" x="5526088" y="5445125"/>
          <p14:tracePt t="14961" x="5540375" y="5445125"/>
          <p14:tracePt t="14963" x="5554663" y="5445125"/>
          <p14:tracePt t="14967" x="5567363" y="5445125"/>
          <p14:tracePt t="14971" x="5581650" y="5445125"/>
          <p14:tracePt t="14973" x="5595938" y="5445125"/>
          <p14:tracePt t="14976" x="5608638" y="5445125"/>
          <p14:tracePt t="14979" x="5622925" y="5445125"/>
          <p14:tracePt t="14981" x="5637213" y="5445125"/>
          <p14:tracePt t="14984" x="5649913" y="5445125"/>
          <p14:tracePt t="14988" x="5664200" y="5445125"/>
          <p14:tracePt t="14991" x="5678488" y="5445125"/>
          <p14:tracePt t="14996" x="5691188" y="5445125"/>
          <p14:tracePt t="14999" x="5705475" y="5445125"/>
          <p14:tracePt t="15002" x="5718175" y="5445125"/>
          <p14:tracePt t="15007" x="5732463" y="5445125"/>
          <p14:tracePt t="15009" x="5746750" y="5445125"/>
          <p14:tracePt t="15014" x="5759450" y="5445125"/>
          <p14:tracePt t="15016" x="5773738" y="5445125"/>
          <p14:tracePt t="15021" x="5788025" y="5445125"/>
          <p14:tracePt t="15024" x="5800725" y="5445125"/>
          <p14:tracePt t="15029" x="5815013" y="5445125"/>
          <p14:tracePt t="15033" x="5829300" y="5445125"/>
          <p14:tracePt t="15037" x="5842000" y="5445125"/>
          <p14:tracePt t="15041" x="5856288" y="5445125"/>
          <p14:tracePt t="15045" x="5868988" y="5445125"/>
          <p14:tracePt t="15047" x="5883275" y="5445125"/>
          <p14:tracePt t="15051" x="5897563" y="5445125"/>
          <p14:tracePt t="15053" x="5910263" y="5445125"/>
          <p14:tracePt t="15057" x="5924550" y="5445125"/>
          <p14:tracePt t="15059" x="5938838" y="5445125"/>
          <p14:tracePt t="15062" x="5951538" y="5445125"/>
          <p14:tracePt t="15067" x="5965825" y="5445125"/>
          <p14:tracePt t="15071" x="5980113" y="5445125"/>
          <p14:tracePt t="15077" x="5992813" y="5445125"/>
          <p14:tracePt t="15084" x="6007100" y="5445125"/>
          <p14:tracePt t="15090" x="6019800" y="5445125"/>
          <p14:tracePt t="15097" x="6034088" y="5445125"/>
          <p14:tracePt t="15103" x="6048375" y="5445125"/>
          <p14:tracePt t="15106" x="6061075" y="5445125"/>
          <p14:tracePt t="15115" x="6075363" y="5445125"/>
          <p14:tracePt t="15124" x="6089650" y="5445125"/>
          <p14:tracePt t="15130" x="6102350" y="5445125"/>
          <p14:tracePt t="15142" x="6116638" y="5445125"/>
          <p14:tracePt t="15155" x="6130925" y="5445125"/>
          <p14:tracePt t="15162" x="6143625" y="5445125"/>
          <p14:tracePt t="15169" x="6157913" y="5445125"/>
          <p14:tracePt t="15175" x="6172200" y="5459413"/>
          <p14:tracePt t="15181" x="6184900" y="5459413"/>
          <p14:tracePt t="15186" x="6199188" y="5459413"/>
          <p14:tracePt t="15192" x="6211888" y="5459413"/>
          <p14:tracePt t="15194" x="6211888" y="5472113"/>
          <p14:tracePt t="15199" x="6226175" y="5472113"/>
          <p14:tracePt t="15204" x="6240463" y="5472113"/>
          <p14:tracePt t="15209" x="6253163" y="5472113"/>
          <p14:tracePt t="15216" x="6267450" y="5472113"/>
          <p14:tracePt t="15219" x="6281738" y="5472113"/>
          <p14:tracePt t="15224" x="6281738" y="5486400"/>
          <p14:tracePt t="15231" x="6294438" y="5486400"/>
          <p14:tracePt t="17125" x="6308725" y="5486400"/>
          <p14:tracePt t="17145" x="6308725" y="5472113"/>
          <p14:tracePt t="17151" x="6323013" y="5472113"/>
          <p14:tracePt t="17201" x="6335713" y="5472113"/>
          <p14:tracePt t="17212" x="6335713" y="5459413"/>
          <p14:tracePt t="17221" x="6350000" y="5459413"/>
          <p14:tracePt t="17237" x="6362700" y="5459413"/>
          <p14:tracePt t="17264" x="6376988" y="5459413"/>
          <p14:tracePt t="17283" x="6376988" y="5445125"/>
          <p14:tracePt t="17290" x="6391275" y="5445125"/>
          <p14:tracePt t="17310" x="6403975" y="5445125"/>
          <p14:tracePt t="17330" x="6418263" y="5445125"/>
          <p14:tracePt t="17344" x="6432550" y="5430838"/>
          <p14:tracePt t="17357" x="6445250" y="5430838"/>
          <p14:tracePt t="17364" x="6459538" y="5430838"/>
          <p14:tracePt t="17370" x="6473825" y="5430838"/>
          <p14:tracePt t="17375" x="6486525" y="5430838"/>
          <p14:tracePt t="17379" x="6486525" y="5418138"/>
          <p14:tracePt t="17380" x="6500813" y="5418138"/>
          <p14:tracePt t="17384" x="6513513" y="5418138"/>
          <p14:tracePt t="17387" x="6527800" y="5418138"/>
          <p14:tracePt t="17392" x="6542088" y="5418138"/>
          <p14:tracePt t="17395" x="6554788" y="5418138"/>
          <p14:tracePt t="17400" x="6569075" y="5418138"/>
          <p14:tracePt t="17406" x="6596063" y="5418138"/>
          <p14:tracePt t="17411" x="6610350" y="5418138"/>
          <p14:tracePt t="17414" x="6624638" y="5418138"/>
          <p14:tracePt t="17418" x="6624638" y="5403850"/>
          <p14:tracePt t="17419" x="6637338" y="5403850"/>
          <p14:tracePt t="17423" x="6651625" y="5403850"/>
          <p14:tracePt t="17427" x="6665913" y="5403850"/>
          <p14:tracePt t="17431" x="6678613" y="5403850"/>
          <p14:tracePt t="17435" x="6692900" y="5403850"/>
          <p14:tracePt t="17437" x="6692900" y="5391150"/>
          <p14:tracePt t="17440" x="6705600" y="5391150"/>
          <p14:tracePt t="17444" x="6719888" y="5391150"/>
          <p14:tracePt t="17450" x="6734175" y="5391150"/>
          <p14:tracePt t="17454" x="6746875" y="5391150"/>
          <p14:tracePt t="17456" x="6746875" y="5376863"/>
          <p14:tracePt t="17460" x="6761163" y="5376863"/>
          <p14:tracePt t="17465" x="6775450" y="5376863"/>
          <p14:tracePt t="17468" x="6788150" y="5376863"/>
          <p14:tracePt t="17473" x="6802438" y="5362575"/>
          <p14:tracePt t="17475" x="6816725" y="5362575"/>
          <p14:tracePt t="17478" x="6829425" y="5362575"/>
          <p14:tracePt t="17483" x="6843713" y="5362575"/>
          <p14:tracePt t="17486" x="6856413" y="5362575"/>
          <p14:tracePt t="17489" x="6870700" y="5362575"/>
          <p14:tracePt t="17490" x="6884988" y="5362575"/>
          <p14:tracePt t="17495" x="6897688" y="5362575"/>
          <p14:tracePt t="17497" x="6897688" y="5349875"/>
          <p14:tracePt t="17498" x="6911975" y="5349875"/>
          <p14:tracePt t="17499" x="6926263" y="5349875"/>
          <p14:tracePt t="17504" x="6953250" y="5349875"/>
          <p14:tracePt t="17507" x="6967538" y="5349875"/>
          <p14:tracePt t="17509" x="6980238" y="5349875"/>
          <p14:tracePt t="17512" x="6994525" y="5349875"/>
          <p14:tracePt t="17513" x="7007225" y="5349875"/>
          <p14:tracePt t="17516" x="7021513" y="5349875"/>
          <p14:tracePt t="17518" x="7035800" y="5349875"/>
          <p14:tracePt t="17521" x="7048500" y="5349875"/>
          <p14:tracePt t="17522" x="7062788" y="5349875"/>
          <p14:tracePt t="17525" x="7077075" y="5349875"/>
          <p14:tracePt t="17526" x="7089775" y="5349875"/>
          <p14:tracePt t="17530" x="7118350" y="5335588"/>
          <p14:tracePt t="17533" x="7131050" y="5335588"/>
          <p14:tracePt t="17534" x="7145338" y="5335588"/>
          <p14:tracePt t="17535" x="7159625" y="5335588"/>
          <p14:tracePt t="17538" x="7172325" y="5335588"/>
          <p14:tracePt t="17539" x="7186613" y="5335588"/>
          <p14:tracePt t="17543" x="7199313" y="5335588"/>
          <p14:tracePt t="17543" x="7213600" y="5335588"/>
          <p14:tracePt t="17544" x="7227888" y="5335588"/>
          <p14:tracePt t="17547" x="7240588" y="5335588"/>
          <p14:tracePt t="17548" x="7254875" y="5335588"/>
          <p14:tracePt t="17551" x="7269163" y="5335588"/>
          <p14:tracePt t="17552" x="7281863" y="5335588"/>
          <p14:tracePt t="17557" x="7296150" y="5335588"/>
          <p14:tracePt t="17558" x="7310438" y="5335588"/>
          <p14:tracePt t="17559" x="7323138" y="5335588"/>
          <p14:tracePt t="17563" x="7350125" y="5335588"/>
          <p14:tracePt t="17565" x="7364413" y="5335588"/>
          <p14:tracePt t="17568" x="7378700" y="5335588"/>
          <p14:tracePt t="17569" x="7391400" y="5335588"/>
          <p14:tracePt t="17572" x="7405688" y="5335588"/>
          <p14:tracePt t="17576" x="7419975" y="5335588"/>
          <p14:tracePt t="17577" x="7432675" y="5335588"/>
          <p14:tracePt t="17578" x="7446963" y="5335588"/>
          <p14:tracePt t="17582" x="7461250" y="5335588"/>
          <p14:tracePt t="17582" x="7473950" y="5335588"/>
          <p14:tracePt t="17585" x="7488238" y="5335588"/>
          <p14:tracePt t="17586" x="7500938" y="5335588"/>
          <p14:tracePt t="17589" x="7515225" y="5335588"/>
          <p14:tracePt t="17590" x="7529513" y="5335588"/>
          <p14:tracePt t="17591" x="7542213" y="5335588"/>
          <p14:tracePt t="17593" x="7556500" y="5335588"/>
          <p14:tracePt t="17596" x="7570788" y="5335588"/>
          <p14:tracePt t="17597" x="7583488" y="5335588"/>
          <p14:tracePt t="17598" x="7597775" y="5335588"/>
          <p14:tracePt t="17601" x="7612063" y="5335588"/>
          <p14:tracePt t="17602" x="7624763" y="5335588"/>
          <p14:tracePt t="17606" x="7653338" y="5335588"/>
          <p14:tracePt t="17608" x="7666038" y="5335588"/>
          <p14:tracePt t="17609" x="7680325" y="5335588"/>
          <p14:tracePt t="17610" x="7693025" y="5335588"/>
          <p14:tracePt t="17613" x="7707313" y="5335588"/>
          <p14:tracePt t="17614" x="7721600" y="5335588"/>
          <p14:tracePt t="17615" x="7734300" y="5335588"/>
          <p14:tracePt t="17618" x="7748588" y="5335588"/>
          <p14:tracePt t="17620" x="7762875" y="5335588"/>
          <p14:tracePt t="17620" x="7775575" y="5335588"/>
          <p14:tracePt t="17623" x="7789863" y="5335588"/>
          <p14:tracePt t="17624" x="7804150" y="5335588"/>
          <p14:tracePt t="17625" x="7816850" y="5335588"/>
          <p14:tracePt t="17628" x="7831138" y="5335588"/>
          <p14:tracePt t="17629" x="7843838" y="5335588"/>
          <p14:tracePt t="17630" x="7858125" y="5335588"/>
          <p14:tracePt t="17631" x="7872413" y="5335588"/>
          <p14:tracePt t="17634" x="7885113" y="5335588"/>
          <p14:tracePt t="17635" x="7899400" y="5335588"/>
          <p14:tracePt t="17636" x="7913688" y="5335588"/>
          <p14:tracePt t="17637" x="7926388" y="5335588"/>
          <p14:tracePt t="17638" x="7940675" y="5335588"/>
          <p14:tracePt t="17641" x="7954963" y="5335588"/>
          <p14:tracePt t="17642" x="7967663" y="5335588"/>
          <p14:tracePt t="17643" x="7981950" y="5335588"/>
          <p14:tracePt t="17644" x="7994650" y="5335588"/>
          <p14:tracePt t="17645" x="8008938" y="5335588"/>
          <p14:tracePt t="17647" x="8023225" y="5335588"/>
          <p14:tracePt t="17648" x="8035925" y="5335588"/>
          <p14:tracePt t="17649" x="8050213" y="5335588"/>
          <p14:tracePt t="17650" x="8064500" y="5335588"/>
          <p14:tracePt t="17651" x="8077200" y="5335588"/>
          <p14:tracePt t="17653" x="8091488" y="5335588"/>
          <p14:tracePt t="17654" x="8105775" y="5335588"/>
          <p14:tracePt t="17655" x="8118475" y="5335588"/>
          <p14:tracePt t="17657" x="8132763" y="5335588"/>
          <p14:tracePt t="17659" x="8147050" y="5335588"/>
          <p14:tracePt t="17660" x="8159750" y="5335588"/>
          <p14:tracePt t="17661" x="8174038" y="5335588"/>
          <p14:tracePt t="17662" x="8186738" y="5335588"/>
          <p14:tracePt t="17663" x="8201025" y="5335588"/>
          <p14:tracePt t="17664" x="8215313" y="5335588"/>
          <p14:tracePt t="17665" x="8228013" y="5335588"/>
          <p14:tracePt t="17666" x="8242300" y="5335588"/>
          <p14:tracePt t="17667" x="8256588" y="5335588"/>
          <p14:tracePt t="17671" x="8269288" y="5335588"/>
          <p14:tracePt t="17671" x="8283575" y="5335588"/>
          <p14:tracePt t="17672" x="8297863" y="5335588"/>
          <p14:tracePt t="17674" x="8310563" y="5335588"/>
          <p14:tracePt t="17675" x="8324850" y="5335588"/>
          <p14:tracePt t="17676" x="8337550" y="5335588"/>
          <p14:tracePt t="17677" x="8351838" y="5335588"/>
          <p14:tracePt t="17678" x="8366125" y="5335588"/>
          <p14:tracePt t="17679" x="8378825" y="5335588"/>
          <p14:tracePt t="17680" x="8393113" y="5335588"/>
          <p14:tracePt t="17683" x="8407400" y="5335588"/>
          <p14:tracePt t="17684" x="8420100" y="5335588"/>
          <p14:tracePt t="17685" x="8434388" y="5335588"/>
          <p14:tracePt t="17687" x="8448675" y="5335588"/>
          <p14:tracePt t="17688" x="8461375" y="5335588"/>
          <p14:tracePt t="17689" x="8475663" y="5335588"/>
          <p14:tracePt t="17690" x="8488363" y="5335588"/>
          <p14:tracePt t="17691" x="8502650" y="5335588"/>
          <p14:tracePt t="17692" x="8516938" y="5335588"/>
          <p14:tracePt t="17696" x="8543925" y="5335588"/>
          <p14:tracePt t="17697" x="8558213" y="5335588"/>
          <p14:tracePt t="17699" x="8570913" y="5335588"/>
          <p14:tracePt t="17700" x="8585200" y="5335588"/>
          <p14:tracePt t="17701" x="8599488" y="5335588"/>
          <p14:tracePt t="17704" x="8612188" y="5335588"/>
          <p14:tracePt t="17704" x="8626475" y="5335588"/>
          <p14:tracePt t="17705" x="8640763" y="5335588"/>
          <p14:tracePt t="17706" x="8653463" y="5335588"/>
          <p14:tracePt t="17710" x="8667750" y="5335588"/>
          <p14:tracePt t="17710" x="8680450" y="5335588"/>
          <p14:tracePt t="17711" x="8694738" y="5335588"/>
          <p14:tracePt t="17715" x="8709025" y="5335588"/>
          <p14:tracePt t="17715" x="8721725" y="5335588"/>
          <p14:tracePt t="17718" x="8736013" y="5335588"/>
          <p14:tracePt t="17719" x="8750300" y="5335588"/>
          <p14:tracePt t="17721" x="8763000" y="5335588"/>
          <p14:tracePt t="17723" x="8777288" y="5335588"/>
          <p14:tracePt t="17725" x="8791575" y="5335588"/>
          <p14:tracePt t="17728" x="8804275" y="5335588"/>
          <p14:tracePt t="17731" x="8818563" y="5335588"/>
          <p14:tracePt t="17732" x="8831263" y="5335588"/>
          <p14:tracePt t="17735" x="8845550" y="5335588"/>
          <p14:tracePt t="17736" x="8859838" y="5335588"/>
          <p14:tracePt t="17753" x="8942388" y="5335588"/>
          <p14:tracePt t="17755" x="8955088" y="5335588"/>
          <p14:tracePt t="17760" x="8969375" y="5335588"/>
          <p14:tracePt t="17763" x="8982075" y="5335588"/>
          <p14:tracePt t="17766" x="8996363" y="5335588"/>
          <p14:tracePt t="17768" x="9010650" y="5335588"/>
          <p14:tracePt t="17773" x="9023350" y="5335588"/>
          <p14:tracePt t="17775" x="9037638" y="5335588"/>
          <p14:tracePt t="17778" x="9051925" y="5335588"/>
          <p14:tracePt t="17781" x="9064625" y="5335588"/>
          <p14:tracePt t="17782" x="9078913" y="5335588"/>
          <p14:tracePt t="17785" x="9093200" y="5335588"/>
          <p14:tracePt t="17787" x="9105900" y="5335588"/>
          <p14:tracePt t="17791" x="9120188" y="5335588"/>
          <p14:tracePt t="17793" x="9134475" y="5335588"/>
          <p14:tracePt t="17795" x="9147175" y="5335588"/>
          <p14:tracePt t="17796" x="9161463" y="5335588"/>
          <p14:tracePt t="17799" x="9174163" y="5335588"/>
          <p14:tracePt t="17800" x="9188450" y="5335588"/>
          <p14:tracePt t="17803" x="9202738" y="5335588"/>
          <p14:tracePt t="17806" x="9215438" y="5349875"/>
          <p14:tracePt t="17807" x="9229725" y="5349875"/>
          <p14:tracePt t="17809" x="9244013" y="5349875"/>
          <p14:tracePt t="17812" x="9256713" y="5349875"/>
          <p14:tracePt t="17815" x="9271000" y="5349875"/>
          <p14:tracePt t="17816" x="9285288" y="5349875"/>
          <p14:tracePt t="17818" x="9297988" y="5349875"/>
          <p14:tracePt t="17822" x="9312275" y="5349875"/>
          <p14:tracePt t="17822" x="9312275" y="5362575"/>
          <p14:tracePt t="17823" x="9324975" y="5362575"/>
          <p14:tracePt t="17826" x="9339263" y="5362575"/>
          <p14:tracePt t="17829" x="9353550" y="5362575"/>
          <p14:tracePt t="17831" x="9366250" y="5362575"/>
          <p14:tracePt t="17835" x="9380538" y="5362575"/>
          <p14:tracePt t="17839" x="9394825" y="5362575"/>
          <p14:tracePt t="17841" x="9407525" y="5362575"/>
          <p14:tracePt t="17844" x="9421813" y="5362575"/>
          <p14:tracePt t="17847" x="9436100" y="5362575"/>
          <p14:tracePt t="17852" x="9448800" y="5362575"/>
          <p14:tracePt t="17854" x="9448800" y="5376863"/>
          <p14:tracePt t="17855" x="9463088" y="5376863"/>
          <p14:tracePt t="17860" x="9475788" y="5376863"/>
          <p14:tracePt t="17863" x="9490075" y="5376863"/>
          <p14:tracePt t="17870" x="9504363" y="5376863"/>
          <p14:tracePt t="17876" x="9517063" y="5376863"/>
          <p14:tracePt t="17882" x="9531350" y="5376863"/>
          <p14:tracePt t="17889" x="9545638" y="5376863"/>
          <p14:tracePt t="17896" x="9558338" y="5376863"/>
          <p14:tracePt t="17903" x="9572625" y="5376863"/>
          <p14:tracePt t="17912" x="9586913" y="5376863"/>
          <p14:tracePt t="17918" x="9599613" y="5376863"/>
          <p14:tracePt t="17925" x="9613900" y="5376863"/>
          <p14:tracePt t="17928" x="9613900" y="5391150"/>
          <p14:tracePt t="17932" x="9628188" y="5391150"/>
          <p14:tracePt t="17939" x="9640888" y="5391150"/>
          <p14:tracePt t="17948" x="9655175" y="5391150"/>
          <p14:tracePt t="17957" x="9667875" y="5391150"/>
          <p14:tracePt t="17967" x="9682163" y="5391150"/>
          <p14:tracePt t="17979" x="9696450" y="5391150"/>
          <p14:tracePt t="17992" x="9709150" y="5391150"/>
          <p14:tracePt t="18003" x="9723438" y="5391150"/>
          <p14:tracePt t="18013" x="9737725" y="5391150"/>
          <p14:tracePt t="18016" x="9737725" y="5376863"/>
          <p14:tracePt t="18024" x="9750425" y="5376863"/>
          <p14:tracePt t="18033" x="9764713" y="5376863"/>
          <p14:tracePt t="18042" x="9779000" y="5376863"/>
          <p14:tracePt t="18053" x="9791700" y="5376863"/>
          <p14:tracePt t="18065" x="9805988" y="5376863"/>
          <p14:tracePt t="18079" x="9818688" y="5376863"/>
          <p14:tracePt t="18119" x="9832975" y="5376863"/>
          <p14:tracePt t="18182" x="9847263" y="5376863"/>
          <p14:tracePt t="18189" x="9847263" y="5391150"/>
          <p14:tracePt t="18209" x="9859963" y="5391150"/>
          <p14:tracePt t="18443" x="9847263" y="5403850"/>
          <p14:tracePt t="18450" x="9832975" y="5403850"/>
          <p14:tracePt t="18455" x="9818688" y="5418138"/>
          <p14:tracePt t="18457" x="9805988" y="5418138"/>
          <p14:tracePt t="18462" x="9791700" y="5418138"/>
          <p14:tracePt t="18463" x="9791700" y="5430838"/>
          <p14:tracePt t="18464" x="9779000" y="5430838"/>
          <p14:tracePt t="18467" x="9764713" y="5430838"/>
          <p14:tracePt t="18469" x="9750425" y="5445125"/>
          <p14:tracePt t="18473" x="9737725" y="5445125"/>
          <p14:tracePt t="18474" x="9723438" y="5445125"/>
          <p14:tracePt t="18476" x="9723438" y="5459413"/>
          <p14:tracePt t="18477" x="9709150" y="5459413"/>
          <p14:tracePt t="18479" x="9696450" y="5459413"/>
          <p14:tracePt t="18480" x="9682163" y="5459413"/>
          <p14:tracePt t="18481" x="9682163" y="5472113"/>
          <p14:tracePt t="18483" x="9667875" y="5472113"/>
          <p14:tracePt t="18484" x="9655175" y="5472113"/>
          <p14:tracePt t="18486" x="9640888" y="5472113"/>
          <p14:tracePt t="18489" x="9628188" y="5486400"/>
          <p14:tracePt t="18490" x="9613900" y="5486400"/>
          <p14:tracePt t="18491" x="9599613" y="5486400"/>
          <p14:tracePt t="18495" x="9586913" y="5486400"/>
          <p14:tracePt t="18495" x="9586913" y="5500688"/>
          <p14:tracePt t="18496" x="9572625" y="5500688"/>
          <p14:tracePt t="18497" x="9558338" y="5500688"/>
          <p14:tracePt t="18498" x="9545638" y="5500688"/>
          <p14:tracePt t="18499" x="9531350" y="5500688"/>
          <p14:tracePt t="18500" x="9517063" y="5500688"/>
          <p14:tracePt t="18501" x="9517063" y="5513388"/>
          <p14:tracePt t="18502" x="9504363" y="5513388"/>
          <p14:tracePt t="18503" x="9490075" y="5513388"/>
          <p14:tracePt t="18504" x="9475788" y="5513388"/>
          <p14:tracePt t="18505" x="9463088" y="5513388"/>
          <p14:tracePt t="18506" x="9463088" y="5527675"/>
          <p14:tracePt t="18507" x="9448800" y="5527675"/>
          <p14:tracePt t="18508" x="9436100" y="5527675"/>
          <p14:tracePt t="18509" x="9421813" y="5527675"/>
          <p14:tracePt t="18510" x="9407525" y="5527675"/>
          <p14:tracePt t="18513" x="9394825" y="5541963"/>
          <p14:tracePt t="18514" x="9380538" y="5541963"/>
          <p14:tracePt t="18515" x="9366250" y="5541963"/>
          <p14:tracePt t="18516" x="9353550" y="5541963"/>
          <p14:tracePt t="18517" x="9339263" y="5541963"/>
          <p14:tracePt t="18518" x="9324975" y="5541963"/>
          <p14:tracePt t="18520" x="9312275" y="5541963"/>
          <p14:tracePt t="18521" x="9297988" y="5554663"/>
          <p14:tracePt t="18522" x="9285288" y="5554663"/>
          <p14:tracePt t="18523" x="9271000" y="5554663"/>
          <p14:tracePt t="18525" x="9256713" y="5554663"/>
          <p14:tracePt t="18526" x="9244013" y="5554663"/>
          <p14:tracePt t="18527" x="9229725" y="5554663"/>
          <p14:tracePt t="18528" x="9229725" y="5568950"/>
          <p14:tracePt t="18529" x="9215438" y="5568950"/>
          <p14:tracePt t="18530" x="9202738" y="5568950"/>
          <p14:tracePt t="18531" x="9188450" y="5568950"/>
          <p14:tracePt t="18532" x="9174163" y="5568950"/>
          <p14:tracePt t="18534" x="9161463" y="5568950"/>
          <p14:tracePt t="18535" x="9147175" y="5568950"/>
          <p14:tracePt t="18536" x="9134475" y="5581650"/>
          <p14:tracePt t="18537" x="9120188" y="5581650"/>
          <p14:tracePt t="18539" x="9105900" y="5581650"/>
          <p14:tracePt t="18540" x="9093200" y="5581650"/>
          <p14:tracePt t="18542" x="9078913" y="5581650"/>
          <p14:tracePt t="18544" x="9064625" y="5581650"/>
          <p14:tracePt t="18545" x="9051925" y="5581650"/>
          <p14:tracePt t="18546" x="9037638" y="5595938"/>
          <p14:tracePt t="18547" x="9023350" y="5595938"/>
          <p14:tracePt t="18548" x="9010650" y="5595938"/>
          <p14:tracePt t="18551" x="8996363" y="5595938"/>
          <p14:tracePt t="18552" x="8982075" y="5595938"/>
          <p14:tracePt t="18553" x="8969375" y="5595938"/>
          <p14:tracePt t="18554" x="8955088" y="5595938"/>
          <p14:tracePt t="18555" x="8942388" y="5595938"/>
          <p14:tracePt t="18558" x="8928100" y="5595938"/>
          <p14:tracePt t="18559" x="8913813" y="5595938"/>
          <p14:tracePt t="18562" x="8901113" y="5595938"/>
          <p14:tracePt t="18563" x="8886825" y="5595938"/>
          <p14:tracePt t="18566" x="8886825" y="5610225"/>
          <p14:tracePt t="18567" x="8872538" y="5610225"/>
          <p14:tracePt t="18569" x="8859838" y="5610225"/>
          <p14:tracePt t="18572" x="8845550" y="5610225"/>
          <p14:tracePt t="18575" x="8831263" y="5610225"/>
          <p14:tracePt t="18578" x="8818563" y="5610225"/>
          <p14:tracePt t="18581" x="8804275" y="5610225"/>
          <p14:tracePt t="18585" x="8791575" y="5610225"/>
          <p14:tracePt t="18589" x="8777288" y="5610225"/>
          <p14:tracePt t="18592" x="8763000" y="5610225"/>
          <p14:tracePt t="18597" x="8750300" y="5610225"/>
          <p14:tracePt t="18599" x="8736013" y="5610225"/>
          <p14:tracePt t="18603" x="8721725" y="5610225"/>
          <p14:tracePt t="18603" x="8709025" y="5610225"/>
          <p14:tracePt t="18606" x="8694738" y="5610225"/>
          <p14:tracePt t="18611" x="8667750" y="5610225"/>
          <p14:tracePt t="18614" x="8653463" y="5610225"/>
          <p14:tracePt t="18618" x="8640763" y="5610225"/>
          <p14:tracePt t="18622" x="8626475" y="5595938"/>
          <p14:tracePt t="18625" x="8612188" y="5595938"/>
          <p14:tracePt t="18630" x="8599488" y="5595938"/>
          <p14:tracePt t="18637" x="8585200" y="5595938"/>
          <p14:tracePt t="18733" x="8585200" y="5581650"/>
          <p14:tracePt t="18746" x="8599488" y="5581650"/>
          <p14:tracePt t="18749" x="8599488" y="5568950"/>
          <p14:tracePt t="18765" x="8599488" y="5554663"/>
          <p14:tracePt t="18769" x="8612188" y="5554663"/>
          <p14:tracePt t="18853" x="8626475" y="5554663"/>
          <p14:tracePt t="18873" x="8640763" y="5554663"/>
          <p14:tracePt t="18889" x="8653463" y="5554663"/>
          <p14:tracePt t="18903" x="8667750" y="5554663"/>
          <p14:tracePt t="18915" x="8680450" y="5554663"/>
          <p14:tracePt t="18925" x="8694738" y="5554663"/>
          <p14:tracePt t="18942" x="8709025" y="5554663"/>
          <p14:tracePt t="18959" x="8721725" y="5554663"/>
          <p14:tracePt t="18970" x="8736013" y="5554663"/>
          <p14:tracePt t="18979" x="8750300" y="5554663"/>
          <p14:tracePt t="18988" x="8763000" y="5554663"/>
          <p14:tracePt t="18998" x="8777288" y="5554663"/>
          <p14:tracePt t="19012" x="8791575" y="5568950"/>
          <p14:tracePt t="19021" x="8804275" y="5568950"/>
          <p14:tracePt t="19033" x="8818563" y="5568950"/>
          <p14:tracePt t="19047" x="8818563" y="5581650"/>
          <p14:tracePt t="19093" x="8831263" y="5581650"/>
          <p14:tracePt t="19113" x="8845550" y="5581650"/>
          <p14:tracePt t="19128" x="8859838" y="5581650"/>
          <p14:tracePt t="19138" x="8872538" y="5581650"/>
          <p14:tracePt t="19147" x="8886825" y="5581650"/>
          <p14:tracePt t="19153" x="8901113" y="5581650"/>
          <p14:tracePt t="19160" x="8913813" y="5581650"/>
          <p14:tracePt t="19167" x="8928100" y="5581650"/>
          <p14:tracePt t="19171" x="8942388" y="5581650"/>
          <p14:tracePt t="19173" x="8942388" y="5595938"/>
          <p14:tracePt t="19176" x="8955088" y="5595938"/>
          <p14:tracePt t="19184" x="8969375" y="5595938"/>
          <p14:tracePt t="19190" x="8982075" y="5595938"/>
          <p14:tracePt t="19197" x="8996363" y="5595938"/>
          <p14:tracePt t="19205" x="9010650" y="5595938"/>
          <p14:tracePt t="19225" x="9023350" y="5595938"/>
          <p14:tracePt t="19265" x="9037638" y="5595938"/>
          <p14:tracePt t="19276" x="9051925" y="5595938"/>
          <p14:tracePt t="19287" x="9064625" y="5595938"/>
          <p14:tracePt t="19304" x="9078913" y="5595938"/>
          <p14:tracePt t="19305" x="9078913" y="5610225"/>
          <p14:tracePt t="19426" x="9093200" y="5610225"/>
          <p14:tracePt t="19449" x="9105900" y="5610225"/>
          <p14:tracePt t="19463" x="9120188" y="5610225"/>
          <p14:tracePt t="19474" x="9134475" y="5610225"/>
          <p14:tracePt t="19483" x="9147175" y="5610225"/>
          <p14:tracePt t="19495" x="9161463" y="5610225"/>
          <p14:tracePt t="19509" x="9174163" y="5610225"/>
          <p14:tracePt t="19529" x="9188450" y="5610225"/>
          <p14:tracePt t="19541" x="9202738" y="5610225"/>
          <p14:tracePt t="19555" x="9215438" y="5610225"/>
          <p14:tracePt t="19575" x="9229725" y="5610225"/>
          <p14:tracePt t="20739" x="9244013" y="5610225"/>
          <p14:tracePt t="20759" x="9256713" y="5610225"/>
          <p14:tracePt t="20770" x="9256713" y="5622925"/>
          <p14:tracePt t="20772" x="9271000" y="5622925"/>
          <p14:tracePt t="20784" x="9285288" y="5622925"/>
          <p14:tracePt t="20797" x="9297988" y="5622925"/>
          <p14:tracePt t="21230" x="9312275" y="5622925"/>
          <p14:tracePt t="21241" x="9324975" y="5622925"/>
          <p14:tracePt t="21250" x="9339263" y="5622925"/>
          <p14:tracePt t="21256" x="9353550" y="5622925"/>
          <p14:tracePt t="21266" x="9366250" y="5622925"/>
          <p14:tracePt t="21276" x="9380538" y="5622925"/>
          <p14:tracePt t="21288" x="9394825" y="5622925"/>
          <p14:tracePt t="21307" x="9407525" y="5622925"/>
          <p14:tracePt t="21519" x="9421813" y="5622925"/>
          <p14:tracePt t="21531" x="9436100" y="5622925"/>
          <p14:tracePt t="21539" x="9448800" y="5622925"/>
          <p14:tracePt t="21548" x="9463088" y="5622925"/>
          <p14:tracePt t="21551" x="9475788" y="5622925"/>
          <p14:tracePt t="21558" x="9490075" y="5622925"/>
          <p14:tracePt t="21562" x="9504363" y="5622925"/>
          <p14:tracePt t="21564" x="9517063" y="5622925"/>
          <p14:tracePt t="21567" x="9531350" y="5622925"/>
          <p14:tracePt t="21572" x="9545638" y="5622925"/>
          <p14:tracePt t="21576" x="9558338" y="5622925"/>
          <p14:tracePt t="21578" x="9572625" y="5622925"/>
          <p14:tracePt t="21583" x="9586913" y="5622925"/>
          <p14:tracePt t="21587" x="9599613" y="5622925"/>
          <p14:tracePt t="21590" x="9599613" y="5637213"/>
          <p14:tracePt t="21591" x="9613900" y="5637213"/>
          <p14:tracePt t="21599" x="9628188" y="5637213"/>
          <p14:tracePt t="21605" x="9640888" y="5637213"/>
          <p14:tracePt t="21612" x="9655175" y="5637213"/>
          <p14:tracePt t="21686" x="9667875" y="5637213"/>
          <p14:tracePt t="22000" x="9655175" y="5637213"/>
          <p14:tracePt t="22072" x="9640888" y="5637213"/>
          <p14:tracePt t="22148" x="9628188" y="5637213"/>
          <p14:tracePt t="22298" x="9628188" y="5622925"/>
          <p14:tracePt t="22326" x="9613900" y="5622925"/>
          <p14:tracePt t="22344" x="9599613" y="5622925"/>
          <p14:tracePt t="22362" x="9586913" y="5622925"/>
          <p14:tracePt t="22569" x="9599613" y="5622925"/>
          <p14:tracePt t="22719" x="9613900" y="5622925"/>
          <p14:tracePt t="22763" x="9628188" y="5622925"/>
          <p14:tracePt t="22775" x="9640888" y="5622925"/>
          <p14:tracePt t="22787" x="9655175" y="5622925"/>
          <p14:tracePt t="22799" x="9667875" y="5622925"/>
          <p14:tracePt t="22813" x="9682163" y="5622925"/>
          <p14:tracePt t="22833" x="9696450" y="5622925"/>
          <p14:tracePt t="22856" x="9709150" y="5622925"/>
          <p14:tracePt t="22868" x="9723438" y="5622925"/>
          <p14:tracePt t="22879" x="9737725" y="5622925"/>
          <p14:tracePt t="22888" x="9750425" y="5622925"/>
          <p14:tracePt t="22908" x="9764713" y="5622925"/>
          <p14:tracePt t="22966" x="9779000" y="5622925"/>
          <p14:tracePt t="22975" x="9791700" y="5622925"/>
          <p14:tracePt t="22984" x="9805988" y="5622925"/>
          <p14:tracePt t="22991" x="9818688" y="5622925"/>
          <p14:tracePt t="23000" x="9832975" y="5622925"/>
          <p14:tracePt t="23203" x="9847263" y="5622925"/>
          <p14:tracePt t="23222" x="9859963" y="5622925"/>
          <p14:tracePt t="23233" x="9874250" y="5622925"/>
          <p14:tracePt t="23240" x="9888538" y="5622925"/>
          <p14:tracePt t="23246" x="9901238" y="5622925"/>
          <p14:tracePt t="23247" x="9901238" y="5610225"/>
          <p14:tracePt t="23250" x="9915525" y="5610225"/>
          <p14:tracePt t="23257" x="9929813" y="5610225"/>
          <p14:tracePt t="23261" x="9942513" y="5610225"/>
          <p14:tracePt t="23268" x="9956800" y="5610225"/>
          <p14:tracePt t="23273" x="9969500" y="5610225"/>
          <p14:tracePt t="23277" x="9983788" y="5610225"/>
          <p14:tracePt t="23279" x="9998075" y="5610225"/>
          <p14:tracePt t="23284" x="10010775" y="5595938"/>
          <p14:tracePt t="23291" x="10025063" y="5595938"/>
          <p14:tracePt t="23297" x="10039350" y="5595938"/>
          <p14:tracePt t="23302" x="10052050" y="5595938"/>
          <p14:tracePt t="23307" x="10066338" y="5595938"/>
          <p14:tracePt t="23314" x="10080625" y="5595938"/>
          <p14:tracePt t="23323" x="10093325" y="5595938"/>
          <p14:tracePt t="23500" x="10107613" y="5595938"/>
          <p14:tracePt t="23531" x="10121900" y="5595938"/>
          <p14:tracePt t="23542" x="10134600" y="5595938"/>
          <p14:tracePt t="23551" x="10148888" y="5595938"/>
          <p14:tracePt t="23560" x="10161588" y="5595938"/>
          <p14:tracePt t="23569" x="10175875" y="5595938"/>
          <p14:tracePt t="23578" x="10190163" y="5595938"/>
          <p14:tracePt t="23583" x="10202863" y="5595938"/>
          <p14:tracePt t="23589" x="10217150" y="5595938"/>
          <p14:tracePt t="23592" x="10231438" y="5595938"/>
          <p14:tracePt t="23597" x="10244138" y="5595938"/>
          <p14:tracePt t="23601" x="10258425" y="5595938"/>
          <p14:tracePt t="23605" x="10272713" y="5595938"/>
          <p14:tracePt t="23608" x="10285413" y="5595938"/>
          <p14:tracePt t="23609" x="10285413" y="5610225"/>
          <p14:tracePt t="23614" x="10299700" y="5610225"/>
          <p14:tracePt t="23619" x="10312400" y="5610225"/>
          <p14:tracePt t="23623" x="10326688" y="5610225"/>
          <p14:tracePt t="23630" x="10340975" y="5610225"/>
          <p14:tracePt t="23638" x="10353675" y="5610225"/>
          <p14:tracePt t="23722" x="10340975" y="5610225"/>
          <p14:tracePt t="23729" x="10326688" y="5610225"/>
          <p14:tracePt t="23738" x="10312400" y="5610225"/>
          <p14:tracePt t="23745" x="10299700" y="5610225"/>
          <p14:tracePt t="23749" x="10299700" y="5595938"/>
          <p14:tracePt t="23750" x="10285413" y="5595938"/>
          <p14:tracePt t="23760" x="10272713" y="5595938"/>
          <p14:tracePt t="23767" x="10258425" y="5595938"/>
          <p14:tracePt t="23774" x="10244138" y="5595938"/>
          <p14:tracePt t="23783" x="10231438" y="5595938"/>
          <p14:tracePt t="23789" x="10217150" y="5595938"/>
          <p14:tracePt t="23796" x="10202863" y="5595938"/>
          <p14:tracePt t="23802" x="10190163" y="5581650"/>
          <p14:tracePt t="23810" x="10175875" y="5581650"/>
          <p14:tracePt t="23817" x="10161588" y="5581650"/>
          <p14:tracePt t="23832" x="10148888" y="5581650"/>
          <p14:tracePt t="23846" x="10134600" y="5568950"/>
          <p14:tracePt t="23855" x="10121900" y="5568950"/>
          <p14:tracePt t="24133" x="10107613" y="5568950"/>
          <p14:tracePt t="24142" x="10093325" y="5568950"/>
          <p14:tracePt t="24149" x="10080625" y="5568950"/>
          <p14:tracePt t="24157" x="10066338" y="5568950"/>
          <p14:tracePt t="24164" x="10066338" y="5554663"/>
          <p14:tracePt t="24886" x="10052050" y="5554663"/>
          <p14:tracePt t="24892" x="10039350" y="5554663"/>
          <p14:tracePt t="24894" x="10025063" y="5541963"/>
          <p14:tracePt t="24896" x="10010775" y="5541963"/>
          <p14:tracePt t="24899" x="9998075" y="5527675"/>
          <p14:tracePt t="24899" x="9983788" y="5527675"/>
          <p14:tracePt t="24900" x="9969500" y="5513388"/>
          <p14:tracePt t="24903" x="9956800" y="5513388"/>
          <p14:tracePt t="24904" x="9942513" y="5500688"/>
          <p14:tracePt t="24905" x="9929813" y="5500688"/>
          <p14:tracePt t="24907" x="9915525" y="5486400"/>
          <p14:tracePt t="24908" x="9901238" y="5486400"/>
          <p14:tracePt t="24909" x="9888538" y="5472113"/>
          <p14:tracePt t="24910" x="9874250" y="5459413"/>
          <p14:tracePt t="24911" x="9847263" y="5445125"/>
          <p14:tracePt t="24912" x="9832975" y="5430838"/>
          <p14:tracePt t="24913" x="9818688" y="5418138"/>
          <p14:tracePt t="24914" x="9805988" y="5418138"/>
          <p14:tracePt t="24915" x="9779000" y="5403850"/>
          <p14:tracePt t="24916" x="9764713" y="5391150"/>
          <p14:tracePt t="24917" x="9737725" y="5376863"/>
          <p14:tracePt t="24918" x="9723438" y="5362575"/>
          <p14:tracePt t="24919" x="9709150" y="5349875"/>
          <p14:tracePt t="24920" x="9682163" y="5335588"/>
          <p14:tracePt t="24921" x="9667875" y="5308600"/>
          <p14:tracePt t="24922" x="9640888" y="5294313"/>
          <p14:tracePt t="24923" x="9613900" y="5280025"/>
          <p14:tracePt t="24924" x="9586913" y="5253038"/>
          <p14:tracePt t="24925" x="9558338" y="5226050"/>
          <p14:tracePt t="24926" x="9531350" y="5211763"/>
          <p14:tracePt t="24927" x="9504363" y="5184775"/>
          <p14:tracePt t="24928" x="9475788" y="5170488"/>
          <p14:tracePt t="24929" x="9463088" y="5157788"/>
          <p14:tracePt t="24930" x="9436100" y="5116513"/>
          <p14:tracePt t="24931" x="9394825" y="5087938"/>
          <p14:tracePt t="24932" x="9366250" y="5060950"/>
          <p14:tracePt t="24933" x="9353550" y="5048250"/>
          <p14:tracePt t="24934" x="9324975" y="5019675"/>
          <p14:tracePt t="24935" x="9297988" y="5006975"/>
          <p14:tracePt t="24936" x="9285288" y="4965700"/>
          <p14:tracePt t="24937" x="9256713" y="4924425"/>
          <p14:tracePt t="24938" x="9244013" y="4883150"/>
          <p14:tracePt t="24939" x="9229725" y="4841875"/>
          <p14:tracePt t="24940" x="9229725" y="4800600"/>
          <p14:tracePt t="24941" x="9215438" y="4759325"/>
          <p14:tracePt t="24942" x="9215438" y="4705350"/>
          <p14:tracePt t="24944" x="9202738" y="4608513"/>
          <p14:tracePt t="24945" x="9188450" y="4581525"/>
          <p14:tracePt t="24946" x="9188450" y="4525963"/>
          <p14:tracePt t="24947" x="9188450" y="4471988"/>
          <p14:tracePt t="24948" x="9188450" y="4416425"/>
          <p14:tracePt t="24949" x="9174163" y="4348163"/>
          <p14:tracePt t="24950" x="9174163" y="4279900"/>
          <p14:tracePt t="24951" x="9174163" y="4238625"/>
          <p14:tracePt t="24952" x="9174163" y="4183063"/>
          <p14:tracePt t="24953" x="9174163" y="4100513"/>
          <p14:tracePt t="24954" x="9174163" y="4005263"/>
          <p14:tracePt t="24955" x="9174163" y="3937000"/>
          <p14:tracePt t="24957" x="9188450" y="3827463"/>
          <p14:tracePt t="24958" x="9188450" y="3744913"/>
          <p14:tracePt t="24959" x="9202738" y="3689350"/>
          <p14:tracePt t="24960" x="9202738" y="3635375"/>
          <p14:tracePt t="24961" x="9202738" y="3565525"/>
          <p14:tracePt t="24962" x="9202738" y="3497263"/>
          <p14:tracePt t="24963" x="9215438" y="3402013"/>
          <p14:tracePt t="24964" x="9215438" y="3387725"/>
          <p14:tracePt t="24965" x="9229725" y="3278188"/>
          <p14:tracePt t="24966" x="9229725" y="3209925"/>
          <p14:tracePt t="24967" x="9229725" y="3141663"/>
          <p14:tracePt t="24968" x="9229725" y="3100388"/>
          <p14:tracePt t="24969" x="9244013" y="3030538"/>
          <p14:tracePt t="24970" x="9244013" y="2962275"/>
          <p14:tracePt t="24971" x="9244013" y="2921000"/>
          <p14:tracePt t="24972" x="9244013" y="2852738"/>
          <p14:tracePt t="24973" x="9244013" y="2784475"/>
          <p14:tracePt t="24974" x="9244013" y="2687638"/>
          <p14:tracePt t="24976" x="9244013" y="2674938"/>
          <p14:tracePt t="24976" x="9244013" y="2606675"/>
          <p14:tracePt t="24977" x="9244013" y="2565400"/>
          <p14:tracePt t="24978" x="9244013" y="2482850"/>
          <p14:tracePt t="24979" x="9244013" y="2427288"/>
          <p14:tracePt t="24980" x="9244013" y="2386013"/>
          <p14:tracePt t="24981" x="9229725" y="2305050"/>
          <p14:tracePt t="24982" x="9229725" y="2249488"/>
          <p14:tracePt t="24983" x="9229725" y="2208213"/>
          <p14:tracePt t="24984" x="9215438" y="2125663"/>
          <p14:tracePt t="24985" x="9202738" y="2071688"/>
          <p14:tracePt t="24986" x="9202738" y="2030413"/>
          <p14:tracePt t="24987" x="9188450" y="1947863"/>
          <p14:tracePt t="24988" x="9174163" y="1892300"/>
          <p14:tracePt t="24989" x="9174163" y="1851025"/>
          <p14:tracePt t="24990" x="9161463" y="1797050"/>
          <p14:tracePt t="24991" x="9161463" y="1770063"/>
          <p14:tracePt t="24992" x="9147175" y="1673225"/>
          <p14:tracePt t="24993" x="9134475" y="1619250"/>
          <p14:tracePt t="24994" x="9120188" y="1590675"/>
          <p14:tracePt t="24995" x="9105900" y="1536700"/>
          <p14:tracePt t="24996" x="9105900" y="1508125"/>
          <p14:tracePt t="24997" x="9078913" y="1427163"/>
          <p14:tracePt t="24998" x="9064625" y="1371600"/>
          <p14:tracePt t="24999" x="9064625" y="1330325"/>
          <p14:tracePt t="25000" x="9037638" y="1247775"/>
          <p14:tracePt t="25001" x="9023350" y="1193800"/>
          <p14:tracePt t="25002" x="9023350" y="1152525"/>
          <p14:tracePt t="25003" x="9010650" y="1111250"/>
          <p14:tracePt t="25004" x="8982075" y="1014413"/>
          <p14:tracePt t="25005" x="8969375" y="960438"/>
          <p14:tracePt t="25006" x="8955088" y="933450"/>
          <p14:tracePt t="25007" x="8928100" y="850900"/>
          <p14:tracePt t="25008" x="8913813" y="781050"/>
          <p14:tracePt t="25009" x="8913813" y="754063"/>
          <p14:tracePt t="25010" x="8886825" y="671513"/>
          <p14:tracePt t="25011" x="8859838" y="617538"/>
          <p14:tracePt t="25012" x="8845550" y="534988"/>
          <p14:tracePt t="25013" x="8831263" y="493713"/>
          <p14:tracePt t="25014" x="8804275" y="411163"/>
          <p14:tracePt t="25015" x="8791575" y="357188"/>
          <p14:tracePt t="25016" x="8777288" y="328613"/>
          <p14:tracePt t="25017" x="8750300" y="247650"/>
          <p14:tracePt t="25018" x="8721725" y="192088"/>
          <p14:tracePt t="25019" x="8721725" y="165100"/>
          <p14:tracePt t="25020" x="8694738" y="8255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084A6-0658-A6AE-7E2F-53AABCB24BD1}"/>
              </a:ext>
            </a:extLst>
          </p:cNvPr>
          <p:cNvSpPr>
            <a:spLocks noGrp="1"/>
          </p:cNvSpPr>
          <p:nvPr>
            <p:ph type="title"/>
          </p:nvPr>
        </p:nvSpPr>
        <p:spPr/>
        <p:txBody>
          <a:bodyPr/>
          <a:lstStyle/>
          <a:p>
            <a:r>
              <a:rPr lang="en-GB" dirty="0"/>
              <a:t>Continual Learning</a:t>
            </a:r>
          </a:p>
        </p:txBody>
      </p:sp>
      <p:sp>
        <p:nvSpPr>
          <p:cNvPr id="3" name="Content Placeholder 2">
            <a:extLst>
              <a:ext uri="{FF2B5EF4-FFF2-40B4-BE49-F238E27FC236}">
                <a16:creationId xmlns:a16="http://schemas.microsoft.com/office/drawing/2014/main" id="{3B8D0519-2B8C-53B9-503F-6C4408FE578D}"/>
              </a:ext>
            </a:extLst>
          </p:cNvPr>
          <p:cNvSpPr>
            <a:spLocks noGrp="1"/>
          </p:cNvSpPr>
          <p:nvPr>
            <p:ph idx="1"/>
          </p:nvPr>
        </p:nvSpPr>
        <p:spPr>
          <a:xfrm>
            <a:off x="677334" y="1932609"/>
            <a:ext cx="8596668" cy="3880773"/>
          </a:xfrm>
        </p:spPr>
        <p:txBody>
          <a:bodyPr>
            <a:normAutofit/>
          </a:bodyPr>
          <a:lstStyle/>
          <a:p>
            <a:pPr marL="0" indent="0">
              <a:buNone/>
            </a:pPr>
            <a:r>
              <a:rPr lang="en-GB" sz="2400" b="1" dirty="0">
                <a:solidFill>
                  <a:srgbClr val="52A4C4"/>
                </a:solidFill>
              </a:rPr>
              <a:t>Continual Learning</a:t>
            </a:r>
            <a:r>
              <a:rPr lang="en-GB" sz="2400" dirty="0"/>
              <a:t>: A collection of techniques to overcome Catastrophic Forgetting [3]</a:t>
            </a:r>
          </a:p>
          <a:p>
            <a:pPr marL="0" indent="0">
              <a:buNone/>
            </a:pPr>
            <a:endParaRPr lang="en-GB" sz="2000" dirty="0"/>
          </a:p>
          <a:p>
            <a:r>
              <a:rPr lang="en-GB" sz="2000" dirty="0"/>
              <a:t>Rose to prominence with Elastic Weight Consolidation in 2017 [4] and is actively researched</a:t>
            </a:r>
          </a:p>
          <a:p>
            <a:r>
              <a:rPr lang="en-GB" sz="2000" dirty="0"/>
              <a:t>Primarily focused on alternative methods to Offline Training </a:t>
            </a:r>
          </a:p>
          <a:p>
            <a:r>
              <a:rPr lang="en-GB" sz="2000" dirty="0"/>
              <a:t>Smaller focus on network architecture [5] and dynamic networks</a:t>
            </a:r>
          </a:p>
          <a:p>
            <a:r>
              <a:rPr lang="en-GB" sz="2000" dirty="0"/>
              <a:t>Does not require access to entire dataset </a:t>
            </a:r>
          </a:p>
        </p:txBody>
      </p:sp>
      <p:pic>
        <p:nvPicPr>
          <p:cNvPr id="16" name="Audio 15">
            <a:hlinkClick r:id="" action="ppaction://media"/>
            <a:extLst>
              <a:ext uri="{FF2B5EF4-FFF2-40B4-BE49-F238E27FC236}">
                <a16:creationId xmlns:a16="http://schemas.microsoft.com/office/drawing/2014/main" id="{B8DEDFED-99C0-96C0-1F0C-CAC42BB6E6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070619495"/>
      </p:ext>
    </p:extLst>
  </p:cSld>
  <p:clrMapOvr>
    <a:masterClrMapping/>
  </p:clrMapOvr>
  <mc:AlternateContent xmlns:mc="http://schemas.openxmlformats.org/markup-compatibility/2006">
    <mc:Choice xmlns:p14="http://schemas.microsoft.com/office/powerpoint/2010/main" Requires="p14">
      <p:transition spd="slow" p14:dur="2000" advTm="29932"/>
    </mc:Choice>
    <mc:Fallback>
      <p:transition spd="slow" advTm="29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7EA3A-9A18-8782-89EE-A6B0AE402EE8}"/>
              </a:ext>
            </a:extLst>
          </p:cNvPr>
          <p:cNvSpPr>
            <a:spLocks noGrp="1"/>
          </p:cNvSpPr>
          <p:nvPr>
            <p:ph type="title"/>
          </p:nvPr>
        </p:nvSpPr>
        <p:spPr/>
        <p:txBody>
          <a:bodyPr/>
          <a:lstStyle/>
          <a:p>
            <a:r>
              <a:rPr lang="en-GB" dirty="0"/>
              <a:t>Part I: Literature Evaluation</a:t>
            </a:r>
          </a:p>
        </p:txBody>
      </p:sp>
      <p:sp>
        <p:nvSpPr>
          <p:cNvPr id="3" name="Content Placeholder 2">
            <a:extLst>
              <a:ext uri="{FF2B5EF4-FFF2-40B4-BE49-F238E27FC236}">
                <a16:creationId xmlns:a16="http://schemas.microsoft.com/office/drawing/2014/main" id="{C0CAAF0F-52B8-C17B-1579-5F8B55FA1609}"/>
              </a:ext>
            </a:extLst>
          </p:cNvPr>
          <p:cNvSpPr>
            <a:spLocks noGrp="1"/>
          </p:cNvSpPr>
          <p:nvPr>
            <p:ph idx="1"/>
          </p:nvPr>
        </p:nvSpPr>
        <p:spPr>
          <a:xfrm>
            <a:off x="677334" y="1930400"/>
            <a:ext cx="8596668" cy="3880773"/>
          </a:xfrm>
        </p:spPr>
        <p:txBody>
          <a:bodyPr>
            <a:normAutofit/>
          </a:bodyPr>
          <a:lstStyle/>
          <a:p>
            <a:r>
              <a:rPr lang="en-GB" sz="2000" dirty="0"/>
              <a:t>Initial focus on implementing and evaluating existing techniques</a:t>
            </a:r>
          </a:p>
          <a:p>
            <a:r>
              <a:rPr lang="en-GB" sz="2000" b="1" dirty="0"/>
              <a:t>Aim</a:t>
            </a:r>
            <a:r>
              <a:rPr lang="en-GB" sz="2000" dirty="0"/>
              <a:t>: provide a robust comparison between existing methods </a:t>
            </a:r>
          </a:p>
          <a:p>
            <a:r>
              <a:rPr lang="en-GB" sz="2000" dirty="0"/>
              <a:t>Deliverables:</a:t>
            </a:r>
          </a:p>
          <a:p>
            <a:pPr lvl="1"/>
            <a:r>
              <a:rPr lang="en-GB" sz="1800" dirty="0"/>
              <a:t>Implementation of Baselines: Finetuning and Offline Training</a:t>
            </a:r>
          </a:p>
          <a:p>
            <a:pPr lvl="1"/>
            <a:r>
              <a:rPr lang="en-GB" sz="1800" dirty="0"/>
              <a:t>Historical Techniques such as Elastic Weight Consolidation [4]</a:t>
            </a:r>
          </a:p>
          <a:p>
            <a:pPr lvl="1"/>
            <a:r>
              <a:rPr lang="en-GB" sz="1800" dirty="0"/>
              <a:t>State of the Art: </a:t>
            </a:r>
            <a:r>
              <a:rPr lang="en-GB" sz="1800" dirty="0" err="1"/>
              <a:t>GDumb</a:t>
            </a:r>
            <a:r>
              <a:rPr lang="en-GB" sz="1800" dirty="0"/>
              <a:t> [6], Rainbow [7], Mnemonics [8]</a:t>
            </a:r>
          </a:p>
          <a:p>
            <a:pPr lvl="1"/>
            <a:r>
              <a:rPr lang="en-GB" sz="1800" dirty="0"/>
              <a:t>Cutting Edge: Learning to Prompt [9] and meta-learning techniques [10]</a:t>
            </a:r>
          </a:p>
          <a:p>
            <a:pPr lvl="1"/>
            <a:r>
              <a:rPr lang="en-GB" sz="1800" dirty="0"/>
              <a:t>Evaluation and comparison of techniques</a:t>
            </a:r>
          </a:p>
        </p:txBody>
      </p:sp>
      <p:pic>
        <p:nvPicPr>
          <p:cNvPr id="42" name="Audio 41">
            <a:hlinkClick r:id="" action="ppaction://media"/>
            <a:extLst>
              <a:ext uri="{FF2B5EF4-FFF2-40B4-BE49-F238E27FC236}">
                <a16:creationId xmlns:a16="http://schemas.microsoft.com/office/drawing/2014/main" id="{AB2A735F-731C-A1C1-3C1B-3056EF1F08A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434177203"/>
      </p:ext>
    </p:extLst>
  </p:cSld>
  <p:clrMapOvr>
    <a:masterClrMapping/>
  </p:clrMapOvr>
  <mc:AlternateContent xmlns:mc="http://schemas.openxmlformats.org/markup-compatibility/2006">
    <mc:Choice xmlns:p14="http://schemas.microsoft.com/office/powerpoint/2010/main" Requires="p14">
      <p:transition spd="slow" p14:dur="2000" advTm="92726"/>
    </mc:Choice>
    <mc:Fallback>
      <p:transition spd="slow" advTm="92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849B5-7506-8DDD-4D5C-60B4538AA4DF}"/>
              </a:ext>
            </a:extLst>
          </p:cNvPr>
          <p:cNvSpPr>
            <a:spLocks noGrp="1"/>
          </p:cNvSpPr>
          <p:nvPr>
            <p:ph type="title"/>
          </p:nvPr>
        </p:nvSpPr>
        <p:spPr/>
        <p:txBody>
          <a:bodyPr/>
          <a:lstStyle/>
          <a:p>
            <a:r>
              <a:rPr lang="en-GB" dirty="0"/>
              <a:t>Part II: Novel Experimentation</a:t>
            </a:r>
          </a:p>
        </p:txBody>
      </p:sp>
      <p:sp>
        <p:nvSpPr>
          <p:cNvPr id="3" name="Content Placeholder 2">
            <a:extLst>
              <a:ext uri="{FF2B5EF4-FFF2-40B4-BE49-F238E27FC236}">
                <a16:creationId xmlns:a16="http://schemas.microsoft.com/office/drawing/2014/main" id="{47F8C4B3-85F5-5089-CBE6-F5310E4402A9}"/>
              </a:ext>
            </a:extLst>
          </p:cNvPr>
          <p:cNvSpPr>
            <a:spLocks noGrp="1"/>
          </p:cNvSpPr>
          <p:nvPr>
            <p:ph idx="1"/>
          </p:nvPr>
        </p:nvSpPr>
        <p:spPr>
          <a:xfrm>
            <a:off x="677334" y="1930400"/>
            <a:ext cx="8596668" cy="4540553"/>
          </a:xfrm>
        </p:spPr>
        <p:txBody>
          <a:bodyPr>
            <a:normAutofit/>
          </a:bodyPr>
          <a:lstStyle/>
          <a:p>
            <a:r>
              <a:rPr lang="en-GB" sz="2000" dirty="0"/>
              <a:t>Focus will shift to gaps in the literature</a:t>
            </a:r>
          </a:p>
          <a:p>
            <a:r>
              <a:rPr lang="en-GB" sz="2000" b="1" dirty="0"/>
              <a:t>Aim</a:t>
            </a:r>
            <a:r>
              <a:rPr lang="en-GB" sz="2000" dirty="0"/>
              <a:t>: experiment with potential future research areas </a:t>
            </a:r>
          </a:p>
          <a:p>
            <a:r>
              <a:rPr lang="en-GB" sz="2000" dirty="0"/>
              <a:t>Will be influenced by the cutting-edge techniques </a:t>
            </a:r>
          </a:p>
          <a:p>
            <a:pPr lvl="1"/>
            <a:r>
              <a:rPr lang="en-GB" sz="1800" dirty="0"/>
              <a:t>Experimenting with architecture [5] and sampling methods</a:t>
            </a:r>
          </a:p>
          <a:p>
            <a:r>
              <a:rPr lang="en-GB" sz="2000" dirty="0"/>
              <a:t>Deliverables:</a:t>
            </a:r>
          </a:p>
          <a:p>
            <a:pPr lvl="1"/>
            <a:r>
              <a:rPr lang="en-GB" sz="1800" dirty="0"/>
              <a:t>Establishing a theoretical underpinning to ensure there exists potential</a:t>
            </a:r>
          </a:p>
          <a:p>
            <a:pPr lvl="1"/>
            <a:r>
              <a:rPr lang="en-GB" sz="1800" dirty="0"/>
              <a:t>Implementation of experiments and different approaches</a:t>
            </a:r>
          </a:p>
          <a:p>
            <a:pPr lvl="1"/>
            <a:r>
              <a:rPr lang="en-GB" sz="1800" dirty="0"/>
              <a:t>Evaluation and comparison with techniques from Part I</a:t>
            </a:r>
          </a:p>
        </p:txBody>
      </p:sp>
      <p:pic>
        <p:nvPicPr>
          <p:cNvPr id="15" name="Audio 14">
            <a:hlinkClick r:id="" action="ppaction://media"/>
            <a:extLst>
              <a:ext uri="{FF2B5EF4-FFF2-40B4-BE49-F238E27FC236}">
                <a16:creationId xmlns:a16="http://schemas.microsoft.com/office/drawing/2014/main" id="{E2157965-EB59-D538-A01C-47B3EF5FA1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49696154"/>
      </p:ext>
    </p:extLst>
  </p:cSld>
  <p:clrMapOvr>
    <a:masterClrMapping/>
  </p:clrMapOvr>
  <mc:AlternateContent xmlns:mc="http://schemas.openxmlformats.org/markup-compatibility/2006">
    <mc:Choice xmlns:p14="http://schemas.microsoft.com/office/powerpoint/2010/main" Requires="p14">
      <p:transition spd="slow" p14:dur="2000" advTm="32146"/>
    </mc:Choice>
    <mc:Fallback>
      <p:transition spd="slow" advTm="32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C44AD-D299-DF19-D0E7-72FE07A83C6D}"/>
              </a:ext>
            </a:extLst>
          </p:cNvPr>
          <p:cNvSpPr>
            <a:spLocks noGrp="1"/>
          </p:cNvSpPr>
          <p:nvPr>
            <p:ph type="title"/>
          </p:nvPr>
        </p:nvSpPr>
        <p:spPr/>
        <p:txBody>
          <a:bodyPr/>
          <a:lstStyle/>
          <a:p>
            <a:r>
              <a:rPr lang="en-GB" dirty="0"/>
              <a:t>Applications of Continual Learning</a:t>
            </a:r>
          </a:p>
        </p:txBody>
      </p:sp>
      <p:sp>
        <p:nvSpPr>
          <p:cNvPr id="3" name="Content Placeholder 2">
            <a:extLst>
              <a:ext uri="{FF2B5EF4-FFF2-40B4-BE49-F238E27FC236}">
                <a16:creationId xmlns:a16="http://schemas.microsoft.com/office/drawing/2014/main" id="{58354F1E-9D05-33F6-AD16-DA950BD4A8DD}"/>
              </a:ext>
            </a:extLst>
          </p:cNvPr>
          <p:cNvSpPr>
            <a:spLocks noGrp="1"/>
          </p:cNvSpPr>
          <p:nvPr>
            <p:ph idx="1"/>
          </p:nvPr>
        </p:nvSpPr>
        <p:spPr>
          <a:xfrm>
            <a:off x="677334" y="1930400"/>
            <a:ext cx="9003379" cy="3880773"/>
          </a:xfrm>
        </p:spPr>
        <p:txBody>
          <a:bodyPr>
            <a:normAutofit/>
          </a:bodyPr>
          <a:lstStyle/>
          <a:p>
            <a:r>
              <a:rPr lang="en-GB" sz="2000" dirty="0"/>
              <a:t>Continual Learning offers real-world benefits</a:t>
            </a:r>
          </a:p>
          <a:p>
            <a:r>
              <a:rPr lang="en-GB" sz="2000" dirty="0"/>
              <a:t>Training models can be expensive [11]</a:t>
            </a:r>
          </a:p>
          <a:p>
            <a:r>
              <a:rPr lang="en-GB" sz="2000" dirty="0"/>
              <a:t>Continual Learning could save computational resources and time [12]</a:t>
            </a:r>
          </a:p>
          <a:p>
            <a:r>
              <a:rPr lang="en-GB" sz="2000" dirty="0"/>
              <a:t>Real-time applications can adapt to changing data distributions</a:t>
            </a:r>
          </a:p>
          <a:p>
            <a:r>
              <a:rPr lang="en-GB" sz="2000" dirty="0"/>
              <a:t>Mainly focused on Image Classification </a:t>
            </a:r>
          </a:p>
          <a:p>
            <a:r>
              <a:rPr lang="en-GB" sz="2000" dirty="0"/>
              <a:t>Can be applied to other domains such as Natural Language Processing [13]</a:t>
            </a:r>
          </a:p>
        </p:txBody>
      </p:sp>
      <p:pic>
        <p:nvPicPr>
          <p:cNvPr id="23" name="Audio 22">
            <a:hlinkClick r:id="" action="ppaction://media"/>
            <a:extLst>
              <a:ext uri="{FF2B5EF4-FFF2-40B4-BE49-F238E27FC236}">
                <a16:creationId xmlns:a16="http://schemas.microsoft.com/office/drawing/2014/main" id="{3D6CB979-D434-5936-13BD-A4DEAC63263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183272406"/>
      </p:ext>
    </p:extLst>
  </p:cSld>
  <p:clrMapOvr>
    <a:masterClrMapping/>
  </p:clrMapOvr>
  <mc:AlternateContent xmlns:mc="http://schemas.openxmlformats.org/markup-compatibility/2006">
    <mc:Choice xmlns:p14="http://schemas.microsoft.com/office/powerpoint/2010/main" Requires="p14">
      <p:transition spd="slow" p14:dur="2000" advTm="44643"/>
    </mc:Choice>
    <mc:Fallback>
      <p:transition spd="slow" advTm="44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979BA-5600-320E-3FA3-6EDC893CB962}"/>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0F840084-54A1-6CE9-18A1-0C1FB7925106}"/>
              </a:ext>
            </a:extLst>
          </p:cNvPr>
          <p:cNvSpPr>
            <a:spLocks noGrp="1"/>
          </p:cNvSpPr>
          <p:nvPr>
            <p:ph idx="1"/>
          </p:nvPr>
        </p:nvSpPr>
        <p:spPr>
          <a:xfrm>
            <a:off x="677334" y="1437779"/>
            <a:ext cx="8596668" cy="4810621"/>
          </a:xfrm>
        </p:spPr>
        <p:txBody>
          <a:bodyPr>
            <a:normAutofit fontScale="92500"/>
          </a:bodyPr>
          <a:lstStyle/>
          <a:p>
            <a:pPr marL="0" indent="0">
              <a:spcBef>
                <a:spcPts val="600"/>
              </a:spcBef>
              <a:buNone/>
            </a:pPr>
            <a:r>
              <a:rPr lang="en-GB" sz="1200" dirty="0"/>
              <a:t>[1] McCloskey, Michael, and Neal J. Cohen. "Catastrophic interference in connectionist networks: The sequential learning problem." Psychology of learning and motivation. Vol. 24. Academic Press, 1989. 109-165.</a:t>
            </a:r>
          </a:p>
          <a:p>
            <a:pPr marL="0" indent="0">
              <a:spcBef>
                <a:spcPts val="600"/>
              </a:spcBef>
              <a:buNone/>
            </a:pPr>
            <a:r>
              <a:rPr lang="en-GB" sz="1200" dirty="0"/>
              <a:t>[2] Hecht-Nielsen, Robert. "Neurocomputing: picking the human brain." IEEE spectrum 25.3 (1988): 36-41.</a:t>
            </a:r>
          </a:p>
          <a:p>
            <a:pPr marL="0" indent="0">
              <a:spcBef>
                <a:spcPts val="600"/>
              </a:spcBef>
              <a:buNone/>
            </a:pPr>
            <a:r>
              <a:rPr lang="en-GB" sz="1200" dirty="0"/>
              <a:t>[3] </a:t>
            </a:r>
            <a:r>
              <a:rPr lang="en-GB" sz="1200" dirty="0" err="1"/>
              <a:t>Parisi</a:t>
            </a:r>
            <a:r>
              <a:rPr lang="en-GB" sz="1200" dirty="0"/>
              <a:t>, German I., et al. "Continual lifelong learning with neural networks: A review." Neural Networks 113 (2019): 54-71.</a:t>
            </a:r>
          </a:p>
          <a:p>
            <a:pPr marL="0" indent="0">
              <a:spcBef>
                <a:spcPts val="600"/>
              </a:spcBef>
              <a:buNone/>
            </a:pPr>
            <a:r>
              <a:rPr lang="en-GB" sz="1200" dirty="0"/>
              <a:t>[4] Kirkpatrick, James, et al. "Overcoming catastrophic forgetting in neural networks." Proceedings of the national academy of sciences 114.13 (2017): 3521-3526.</a:t>
            </a:r>
          </a:p>
          <a:p>
            <a:pPr marL="0" indent="0">
              <a:spcBef>
                <a:spcPts val="600"/>
              </a:spcBef>
              <a:buNone/>
            </a:pPr>
            <a:r>
              <a:rPr lang="en-GB" sz="1200" dirty="0"/>
              <a:t>[5] </a:t>
            </a:r>
            <a:r>
              <a:rPr lang="en-GB" sz="1200" dirty="0" err="1"/>
              <a:t>Mirzadeh</a:t>
            </a:r>
            <a:r>
              <a:rPr lang="en-GB" sz="1200" dirty="0"/>
              <a:t>, </a:t>
            </a:r>
            <a:r>
              <a:rPr lang="en-GB" sz="1200" dirty="0" err="1"/>
              <a:t>Seyed</a:t>
            </a:r>
            <a:r>
              <a:rPr lang="en-GB" sz="1200" dirty="0"/>
              <a:t> Iman, et al. "Architecture matters in continual learning." </a:t>
            </a:r>
            <a:r>
              <a:rPr lang="en-GB" sz="1200" dirty="0" err="1"/>
              <a:t>arXiv</a:t>
            </a:r>
            <a:r>
              <a:rPr lang="en-GB" sz="1200" dirty="0"/>
              <a:t> preprint arXiv:2202.00275 (2022).</a:t>
            </a:r>
          </a:p>
          <a:p>
            <a:pPr marL="0" indent="0">
              <a:spcBef>
                <a:spcPts val="600"/>
              </a:spcBef>
              <a:buNone/>
            </a:pPr>
            <a:r>
              <a:rPr lang="en-GB" sz="1200" dirty="0"/>
              <a:t>[6] Prabhu, </a:t>
            </a:r>
            <a:r>
              <a:rPr lang="en-GB" sz="1200" dirty="0" err="1"/>
              <a:t>Ameya</a:t>
            </a:r>
            <a:r>
              <a:rPr lang="en-GB" sz="1200" dirty="0"/>
              <a:t>, Philip HS Torr, and Puneet K. </a:t>
            </a:r>
            <a:r>
              <a:rPr lang="en-GB" sz="1200" dirty="0" err="1"/>
              <a:t>Dokania</a:t>
            </a:r>
            <a:r>
              <a:rPr lang="en-GB" sz="1200" dirty="0"/>
              <a:t>. "</a:t>
            </a:r>
            <a:r>
              <a:rPr lang="en-GB" sz="1200" dirty="0" err="1"/>
              <a:t>Gdumb</a:t>
            </a:r>
            <a:r>
              <a:rPr lang="en-GB" sz="1200" dirty="0"/>
              <a:t>: A simple approach that questions our progress in continual learning." European conference on computer vision. Springer, Cham, 2020.</a:t>
            </a:r>
          </a:p>
          <a:p>
            <a:pPr marL="0" indent="0">
              <a:spcBef>
                <a:spcPts val="600"/>
              </a:spcBef>
              <a:buNone/>
            </a:pPr>
            <a:r>
              <a:rPr lang="en-GB" sz="1200" dirty="0"/>
              <a:t>[7] Bang, </a:t>
            </a:r>
            <a:r>
              <a:rPr lang="en-GB" sz="1200" dirty="0" err="1"/>
              <a:t>Jihwan</a:t>
            </a:r>
            <a:r>
              <a:rPr lang="en-GB" sz="1200" dirty="0"/>
              <a:t>, et al. "Rainbow memory: Continual learning with a memory of diverse samples." Proceedings of the IEEE/CVF Conference on Computer Vision and Pattern Recognition. 2021.</a:t>
            </a:r>
          </a:p>
          <a:p>
            <a:pPr marL="0" indent="0">
              <a:spcBef>
                <a:spcPts val="600"/>
              </a:spcBef>
              <a:buNone/>
            </a:pPr>
            <a:r>
              <a:rPr lang="en-GB" sz="1200" dirty="0"/>
              <a:t>[8] Liu, </a:t>
            </a:r>
            <a:r>
              <a:rPr lang="en-GB" sz="1200" dirty="0" err="1"/>
              <a:t>Yaoyao</a:t>
            </a:r>
            <a:r>
              <a:rPr lang="en-GB" sz="1200" dirty="0"/>
              <a:t>, et al. "Mnemonics training: Multi-class incremental learning without forgetting." Proceedings of the IEEE/CVF conference on Computer Vision and Pattern Recognition. 2020.</a:t>
            </a:r>
          </a:p>
          <a:p>
            <a:pPr marL="0" indent="0">
              <a:spcBef>
                <a:spcPts val="600"/>
              </a:spcBef>
              <a:buNone/>
            </a:pPr>
            <a:r>
              <a:rPr lang="en-GB" sz="1200" dirty="0"/>
              <a:t>[9] Wang, </a:t>
            </a:r>
            <a:r>
              <a:rPr lang="en-GB" sz="1200" dirty="0" err="1"/>
              <a:t>Zifeng</a:t>
            </a:r>
            <a:r>
              <a:rPr lang="en-GB" sz="1200" dirty="0"/>
              <a:t>, et al. "Learning to prompt for continual learning." Proceedings of the IEEE/CVF Conference on Computer Vision and Pattern Recognition. 2022.</a:t>
            </a:r>
          </a:p>
          <a:p>
            <a:pPr marL="0" indent="0">
              <a:spcBef>
                <a:spcPts val="600"/>
              </a:spcBef>
              <a:buNone/>
            </a:pPr>
            <a:r>
              <a:rPr lang="en-GB" sz="1200" dirty="0"/>
              <a:t>[10] Hadsell, </a:t>
            </a:r>
            <a:r>
              <a:rPr lang="en-GB" sz="1200" dirty="0" err="1"/>
              <a:t>Raia</a:t>
            </a:r>
            <a:r>
              <a:rPr lang="en-GB" sz="1200" dirty="0"/>
              <a:t>, et al. "Embracing change: Continual learning in deep neural networks." Trends in cognitive sciences 24.12 (2020): 1028-1040.</a:t>
            </a:r>
          </a:p>
          <a:p>
            <a:pPr marL="0" indent="0">
              <a:spcBef>
                <a:spcPts val="600"/>
              </a:spcBef>
              <a:buNone/>
            </a:pPr>
            <a:r>
              <a:rPr lang="en-GB" sz="1200" dirty="0"/>
              <a:t>[11] Wiggers, Kyle. "AI Weekly: AI Model Training Costs on the Rise, Highlighting Need for New Solutions." VentureBeat, 15 Oct. 2021, https://venturebeat.com/ai/ai-weekly-ai-model-training-costs-on-the-rise-highlighting-need-for-new-solutions/.</a:t>
            </a:r>
          </a:p>
          <a:p>
            <a:pPr marL="0" indent="0">
              <a:spcBef>
                <a:spcPts val="600"/>
              </a:spcBef>
              <a:buNone/>
            </a:pPr>
            <a:r>
              <a:rPr lang="en-GB" sz="1200" dirty="0"/>
              <a:t>[12] Mai, </a:t>
            </a:r>
            <a:r>
              <a:rPr lang="en-GB" sz="1200" dirty="0" err="1"/>
              <a:t>Zheda</a:t>
            </a:r>
            <a:r>
              <a:rPr lang="en-GB" sz="1200" dirty="0"/>
              <a:t>, et al. "Online continual learning in image classification: An empirical survey." Neurocomputing 469 (2022): 28-51.</a:t>
            </a:r>
          </a:p>
          <a:p>
            <a:pPr marL="0" indent="0">
              <a:spcBef>
                <a:spcPts val="600"/>
              </a:spcBef>
              <a:buNone/>
            </a:pPr>
            <a:r>
              <a:rPr lang="en-GB" sz="1200" dirty="0"/>
              <a:t>[13] </a:t>
            </a:r>
            <a:r>
              <a:rPr lang="en-GB" sz="1200" dirty="0" err="1"/>
              <a:t>Biesialska</a:t>
            </a:r>
            <a:r>
              <a:rPr lang="en-GB" sz="1200" dirty="0"/>
              <a:t>, Magdalena, Katarzyna </a:t>
            </a:r>
            <a:r>
              <a:rPr lang="en-GB" sz="1200" dirty="0" err="1"/>
              <a:t>Biesialska</a:t>
            </a:r>
            <a:r>
              <a:rPr lang="en-GB" sz="1200" dirty="0"/>
              <a:t>, and Marta R. Costa-</a:t>
            </a:r>
            <a:r>
              <a:rPr lang="en-GB" sz="1200" dirty="0" err="1"/>
              <a:t>Jussa</a:t>
            </a:r>
            <a:r>
              <a:rPr lang="en-GB" sz="1200" dirty="0"/>
              <a:t>. "Continual lifelong learning in natural language processing: A survey." </a:t>
            </a:r>
            <a:r>
              <a:rPr lang="en-GB" sz="1200" dirty="0" err="1"/>
              <a:t>arXiv</a:t>
            </a:r>
            <a:r>
              <a:rPr lang="en-GB" sz="1200" dirty="0"/>
              <a:t> preprint arXiv:2012.09823 (2020).</a:t>
            </a:r>
          </a:p>
        </p:txBody>
      </p:sp>
      <p:pic>
        <p:nvPicPr>
          <p:cNvPr id="8" name="Audio 7">
            <a:hlinkClick r:id="" action="ppaction://media"/>
            <a:extLst>
              <a:ext uri="{FF2B5EF4-FFF2-40B4-BE49-F238E27FC236}">
                <a16:creationId xmlns:a16="http://schemas.microsoft.com/office/drawing/2014/main" id="{B2B321F5-0D44-2A2A-B89E-2DEE0942C4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40120488"/>
      </p:ext>
    </p:extLst>
  </p:cSld>
  <p:clrMapOvr>
    <a:masterClrMapping/>
  </p:clrMapOvr>
  <mc:AlternateContent xmlns:mc="http://schemas.openxmlformats.org/markup-compatibility/2006">
    <mc:Choice xmlns:p14="http://schemas.microsoft.com/office/powerpoint/2010/main" Requires="p14">
      <p:transition spd="slow" p14:dur="2000" advTm="3828"/>
    </mc:Choice>
    <mc:Fallback>
      <p:transition spd="slow" advTm="3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Face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4001</TotalTime>
  <Words>1832</Words>
  <Application>Microsoft Office PowerPoint</Application>
  <PresentationFormat>Widescreen</PresentationFormat>
  <Paragraphs>107</Paragraphs>
  <Slides>9</Slides>
  <Notes>9</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Trebuchet MS</vt:lpstr>
      <vt:lpstr>Wingdings 3</vt:lpstr>
      <vt:lpstr>Facet</vt:lpstr>
      <vt:lpstr>Continual Learning Techniques for Image Classification</vt:lpstr>
      <vt:lpstr>Training Machine Learning Models</vt:lpstr>
      <vt:lpstr>Catastrophic Forgetting</vt:lpstr>
      <vt:lpstr>Example of Catastrophic Forgetting</vt:lpstr>
      <vt:lpstr>Continual Learning</vt:lpstr>
      <vt:lpstr>Part I: Literature Evaluation</vt:lpstr>
      <vt:lpstr>Part II: Novel Experimentation</vt:lpstr>
      <vt:lpstr>Applications of Continual Learning</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FINLAY,JOSHUA,PARRISH BOYLE</dc:creator>
  <cp:lastModifiedBy>BOYLE, FINLAY J.P. (Student)</cp:lastModifiedBy>
  <cp:revision>104</cp:revision>
  <dcterms:created xsi:type="dcterms:W3CDTF">2022-10-26T12:11:24Z</dcterms:created>
  <dcterms:modified xsi:type="dcterms:W3CDTF">2022-11-06T13:06:30Z</dcterms:modified>
</cp:coreProperties>
</file>

<file path=docProps/thumbnail.jpeg>
</file>